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06" autoAdjust="0"/>
    <p:restoredTop sz="94660"/>
  </p:normalViewPr>
  <p:slideViewPr>
    <p:cSldViewPr>
      <p:cViewPr>
        <p:scale>
          <a:sx n="75" d="100"/>
          <a:sy n="75" d="100"/>
        </p:scale>
        <p:origin x="2004" y="3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3"/>
          <a:stretch/>
        </p:blipFill>
        <p:spPr bwMode="auto">
          <a:xfrm>
            <a:off x="1676400" y="136462"/>
            <a:ext cx="5934633" cy="405038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4078" y="4243931"/>
            <a:ext cx="5936956" cy="914400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209 Archibald Drive</a:t>
            </a:r>
            <a:br>
              <a:rPr lang="en-US" sz="2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Laurel Hill - Goose Creek, SC 29445</a:t>
            </a:r>
            <a:br>
              <a:rPr lang="en-US" sz="18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MLS# 17020283 - $250,000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401" y="5270277"/>
            <a:ext cx="7623510" cy="4276524"/>
          </a:xfrm>
        </p:spPr>
        <p:txBody>
          <a:bodyPr anchor="ctr">
            <a:noAutofit/>
          </a:bodyPr>
          <a:lstStyle/>
          <a:p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You do not want to miss this beautifully renovated home near the heart of Hanahan with Berkeley county schools! *** The perfect location for an easy commute! Just Minutes to I-26, Hwy 52, Hwy 78 &amp; the intersection of I-526. Located in the sought-after neighborhood of Laurel Hill. This Established, Lakefront Community boasts mature, dense foliage &amp; a variety of home styles. Enjoy boating on the lake and use of the Community Dock, Boat Ramp &amp; Jetty! *** Renovations include a STUNNING new kitchen! 42'' Solid Wood, Soft-close cabinets with custom Glazing and Crown Molding! NEW Granite Countertops, NEW Stainless Steel Sink with Euro Faucet, NEW Backsplash, Brand NEW Samsung Stainless Steel Convection oven &amp; Microwave. Whirlpool Gold Fridge INCLUDED! All Walls &amp; Trim Freshly Painted with Washable Paint. Real Hardwood Floors have j just been sanded &amp; REFINISHED! HVAC only 7 years old &amp; Recently Serviced. Downstairs Compressor is Brand NEW *** Check out the Spacious Master bedroom with Office/Sitting Area. New Ceiling Fan. The Master Bathroom Renovation includes a Large Soaking Tub &amp; SEAMLESS Shower enclosure. NEW Carpet, too! The Second bathroom upstairs was not left out! NEW Solid surface counter-tops, NEW Vanity, NEW Faucet &amp; Ceramic Tile *** All the bedrooms have Great Closet Space! No lack of storage in this home! Floored storage in the master bedroom, Tons of space in the Laundry Room &amp; Don't miss the Built-ins in the Garage! The Laundry Room is truly amazing. Enough room for clothes folding counter! Or remove this &amp; make it a Mud Room! Upper Cabinets and NEW Luxury Vinyl flooring *** Outdoor Living is the Charleston Lifestyle. NEW Screens, NEW Fan &amp; NEW Door on your large Screen Porch. Adorable Brick patio, too. The HUGE Side yard with mature trees is the perfect place to play ball, set up a picnic, or just enjoy the surrounding views. Your new home is wired for an alarm system and has a Classic Wood Burning Fireplace. Even the Front Door has been replaced &amp; Painted! Close to EVERYTHING! Not in a flood zone so NO FLOOD INSURANCE REQUIRED! *** Grocery Stores, Restaurants, Doctors, the Hospital, Local Hang-outs &amp; More are just minutes away. Sullivan's Island Beach 29 min, Downtown Charleston 26 min, Charleston International Airport 15 min, Air Force Base 17 min &amp; Trident Technical College 10 min. Less than 5 miles to 3 Golf Courses! Near both Tanner Plantation &amp; Hanahan Plantation. </a:t>
            </a:r>
            <a:br>
              <a:rPr lang="en-US" sz="11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15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Move In Ready And Enjoy Now!</a:t>
            </a:r>
          </a:p>
        </p:txBody>
      </p:sp>
      <p:sp>
        <p:nvSpPr>
          <p:cNvPr id="4" name="Rectangle 3"/>
          <p:cNvSpPr/>
          <p:nvPr/>
        </p:nvSpPr>
        <p:spPr>
          <a:xfrm>
            <a:off x="90396" y="76200"/>
            <a:ext cx="7589520" cy="9525000"/>
          </a:xfrm>
          <a:prstGeom prst="rect">
            <a:avLst/>
          </a:prstGeom>
          <a:noFill/>
          <a:ln w="63500" cmpd="thinThick">
            <a:solidFill>
              <a:schemeClr val="bg2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-1044" y="9737122"/>
            <a:ext cx="7772400" cy="33855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Call or email for details: (843) 214-8451 </a:t>
            </a:r>
            <a:r>
              <a:rPr lang="en-US" sz="1600">
                <a:latin typeface="Palatino Linotype" panose="02040502050505030304" pitchFamily="18" charset="0"/>
                <a:cs typeface="Times New Roman" panose="02020603050405020304" pitchFamily="18" charset="0"/>
              </a:rPr>
              <a:t>or robin@findyourperfectnest.com</a:t>
            </a:r>
            <a:endParaRPr lang="en-US" sz="16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781" y="-677954"/>
            <a:ext cx="77723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4000" dirty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90000"/>
                  </a:schemeClr>
                </a:solidFill>
                <a:latin typeface="Edwardian Script ITC" panose="030303020407070D0804" pitchFamily="66" charset="0"/>
              </a:rPr>
              <a:t>Price Reduced For Quick Sale!</a:t>
            </a:r>
          </a:p>
        </p:txBody>
      </p:sp>
      <p:sp>
        <p:nvSpPr>
          <p:cNvPr id="5" name="Rectangle 4"/>
          <p:cNvSpPr/>
          <p:nvPr/>
        </p:nvSpPr>
        <p:spPr>
          <a:xfrm>
            <a:off x="1674078" y="3637002"/>
            <a:ext cx="593695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Price Reduced For Quick Sale!</a:t>
            </a:r>
          </a:p>
        </p:txBody>
      </p:sp>
      <p:pic>
        <p:nvPicPr>
          <p:cNvPr id="18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4243931"/>
            <a:ext cx="1459674" cy="96926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1" y="136461"/>
            <a:ext cx="1459674" cy="96843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1" y="1161984"/>
            <a:ext cx="1459673" cy="96843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8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2187507"/>
            <a:ext cx="1459674" cy="97112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8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215720"/>
            <a:ext cx="1459674" cy="97112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3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05800" y="533400"/>
            <a:ext cx="1820278" cy="1214967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492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Adobe Garamond Pro</vt:lpstr>
      <vt:lpstr>Arial</vt:lpstr>
      <vt:lpstr>Calibri</vt:lpstr>
      <vt:lpstr>Century Gothic</vt:lpstr>
      <vt:lpstr>Edwardian Script ITC</vt:lpstr>
      <vt:lpstr>Palatino Linotype</vt:lpstr>
      <vt:lpstr>Times New Roman</vt:lpstr>
      <vt:lpstr>Office Theme</vt:lpstr>
      <vt:lpstr>209 Archibald Drive Laurel Hill - Goose Creek, SC 29445 MLS# 17020283 - $250,000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50</cp:revision>
  <dcterms:created xsi:type="dcterms:W3CDTF">2006-08-16T00:00:00Z</dcterms:created>
  <dcterms:modified xsi:type="dcterms:W3CDTF">2017-08-29T23:54:53Z</dcterms:modified>
</cp:coreProperties>
</file>