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C5F"/>
    <a:srgbClr val="E69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244" y="8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8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1"/>
            <a:ext cx="3230880" cy="6034617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1"/>
            <a:ext cx="3230880" cy="6034617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0" cy="853016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0" cy="5268384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2046817"/>
            <a:ext cx="3233420" cy="853016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2899833"/>
            <a:ext cx="3233420" cy="5268384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64067"/>
            <a:ext cx="4089400" cy="7804151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0"/>
            <a:ext cx="4389120" cy="7556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1"/>
            <a:ext cx="4389120" cy="1073149"/>
          </a:xfrm>
        </p:spPr>
        <p:txBody>
          <a:bodyPr/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1"/>
            <a:ext cx="658368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731520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731520" rtl="0" eaLnBrk="1" latinLnBrk="0" hangingPunct="1">
        <a:spcBef>
          <a:spcPct val="20000"/>
        </a:spcBef>
        <a:buFont typeface="Arial" pitchFamily="34" charset="0"/>
        <a:buChar char="–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420" y="5812012"/>
            <a:ext cx="6864360" cy="769442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Right in the center of everything in Goose Creek! Well taken care of in the very quiet neighborhood of Woodland Lakes. Roof replaced in 2014 and water heater in 2019.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 HOA!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315200" cy="738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Price Reduced in Woodland Lakes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861" y="3898147"/>
            <a:ext cx="6933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209 Cane Break Lane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 | MLS# 20007275 | $235,000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7868574"/>
            <a:ext cx="73152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BJ Rodgers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843-697-1409 | bjrodgerscharleston@gmail.com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www.bjrodgersrealtor.com </a:t>
            </a:r>
          </a:p>
        </p:txBody>
      </p:sp>
      <p:pic>
        <p:nvPicPr>
          <p:cNvPr id="19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852A669-9A56-4456-8E63-ABA06CCC5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7871622"/>
            <a:ext cx="1216152" cy="121615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picture containing cup, food, drawing&#10;&#10;Description automatically generated">
            <a:extLst>
              <a:ext uri="{FF2B5EF4-FFF2-40B4-BE49-F238E27FC236}">
                <a16:creationId xmlns:a16="http://schemas.microsoft.com/office/drawing/2014/main" id="{151DA813-14AC-4BF5-8579-4F5C41A88C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5556" r="6492" b="5556"/>
          <a:stretch/>
        </p:blipFill>
        <p:spPr>
          <a:xfrm>
            <a:off x="6035040" y="7868574"/>
            <a:ext cx="1219200" cy="12192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A sign in the dark&#10;&#10;Description automatically generated">
            <a:extLst>
              <a:ext uri="{FF2B5EF4-FFF2-40B4-BE49-F238E27FC236}">
                <a16:creationId xmlns:a16="http://schemas.microsoft.com/office/drawing/2014/main" id="{5E6FE027-B22E-4721-A167-2B8D119A9E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6415150"/>
            <a:ext cx="1371600" cy="5217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3A0030-DDC3-4D7A-8E14-29D36CC5F170}"/>
              </a:ext>
            </a:extLst>
          </p:cNvPr>
          <p:cNvSpPr txBox="1"/>
          <p:nvPr/>
        </p:nvSpPr>
        <p:spPr>
          <a:xfrm>
            <a:off x="0" y="8856942"/>
            <a:ext cx="7315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EXP Realty LLC | 170 Meeting Street Ste 304 | Charleston, SC 29401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CA410B-02E9-4145-B279-862601B7A1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900" y="868754"/>
            <a:ext cx="4343400" cy="289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1712DD0-6E67-46ED-A80E-E67B682F6EF2}"/>
              </a:ext>
            </a:extLst>
          </p:cNvPr>
          <p:cNvGrpSpPr/>
          <p:nvPr/>
        </p:nvGrpSpPr>
        <p:grpSpPr>
          <a:xfrm>
            <a:off x="76200" y="4766576"/>
            <a:ext cx="7162800" cy="915671"/>
            <a:chOff x="76200" y="4038600"/>
            <a:chExt cx="7162800" cy="9156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3778CCA-F381-4837-9551-206280B50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9600" y="4038600"/>
              <a:ext cx="1371600" cy="915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4EA48F1-677C-4D3A-B223-B902C568E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7400" y="4038600"/>
              <a:ext cx="1371600" cy="915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30087AD-B714-4598-8A7F-98528AAF0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4000" y="4038600"/>
              <a:ext cx="1371600" cy="915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3520AB4-47E9-48A9-8721-1D8F913C7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00" y="4038600"/>
              <a:ext cx="1371600" cy="915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82E9E0B-D133-499F-93DD-E5BEF5D6E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1800" y="4038600"/>
              <a:ext cx="1371600" cy="915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886F34-11F5-41B0-B7F3-6B523219BE84}"/>
              </a:ext>
            </a:extLst>
          </p:cNvPr>
          <p:cNvGrpSpPr/>
          <p:nvPr/>
        </p:nvGrpSpPr>
        <p:grpSpPr>
          <a:xfrm>
            <a:off x="76200" y="6711221"/>
            <a:ext cx="7162800" cy="915672"/>
            <a:chOff x="76200" y="6550223"/>
            <a:chExt cx="7162800" cy="9156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4C6DDAD-1913-4BB3-A49E-92803375E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9600" y="6550223"/>
              <a:ext cx="1371600" cy="915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38C094-A6BA-4D97-9FBD-752D083B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4000" y="6550223"/>
              <a:ext cx="1371600" cy="915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9AAB048-7E37-425F-BFC5-0D491B5D2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00" y="6550223"/>
              <a:ext cx="1371600" cy="915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7B622C1-D748-4CEE-AFB0-3028870E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7400" y="6550223"/>
              <a:ext cx="1371600" cy="915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E4D95C-227D-400A-B2C8-8BBC6C8B0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1800" y="6550223"/>
              <a:ext cx="1371600" cy="915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0057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12</cp:revision>
  <dcterms:created xsi:type="dcterms:W3CDTF">2006-08-16T00:00:00Z</dcterms:created>
  <dcterms:modified xsi:type="dcterms:W3CDTF">2020-05-13T11:53:25Z</dcterms:modified>
</cp:coreProperties>
</file>