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C5F"/>
    <a:srgbClr val="E697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2244" y="84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840568"/>
            <a:ext cx="62179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81600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5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5"/>
            <a:ext cx="16459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5"/>
            <a:ext cx="48158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875867"/>
            <a:ext cx="6217920" cy="18161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3875618"/>
            <a:ext cx="6217920" cy="2000249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57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1"/>
            <a:ext cx="3230880" cy="6034617"/>
          </a:xfrm>
        </p:spPr>
        <p:txBody>
          <a:bodyPr/>
          <a:lstStyle>
            <a:lvl1pPr>
              <a:defRPr sz="2240"/>
            </a:lvl1pPr>
            <a:lvl2pPr>
              <a:defRPr sz="1920"/>
            </a:lvl2pPr>
            <a:lvl3pPr>
              <a:defRPr sz="160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1"/>
            <a:ext cx="3230880" cy="6034617"/>
          </a:xfrm>
        </p:spPr>
        <p:txBody>
          <a:bodyPr/>
          <a:lstStyle>
            <a:lvl1pPr>
              <a:defRPr sz="2240"/>
            </a:lvl1pPr>
            <a:lvl2pPr>
              <a:defRPr sz="1920"/>
            </a:lvl2pPr>
            <a:lvl3pPr>
              <a:defRPr sz="160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046817"/>
            <a:ext cx="3232150" cy="853016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899833"/>
            <a:ext cx="3232150" cy="5268384"/>
          </a:xfrm>
        </p:spPr>
        <p:txBody>
          <a:bodyPr/>
          <a:lstStyle>
            <a:lvl1pPr>
              <a:defRPr sz="1920"/>
            </a:lvl1pPr>
            <a:lvl2pPr>
              <a:defRPr sz="1600"/>
            </a:lvl2pPr>
            <a:lvl3pPr>
              <a:defRPr sz="1440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0" y="2046817"/>
            <a:ext cx="3233420" cy="853016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2899833"/>
            <a:ext cx="3233420" cy="5268384"/>
          </a:xfrm>
        </p:spPr>
        <p:txBody>
          <a:bodyPr/>
          <a:lstStyle>
            <a:lvl1pPr>
              <a:defRPr sz="1920"/>
            </a:lvl1pPr>
            <a:lvl2pPr>
              <a:defRPr sz="1600"/>
            </a:lvl2pPr>
            <a:lvl3pPr>
              <a:defRPr sz="1440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364067"/>
            <a:ext cx="2406650" cy="154940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0" y="364067"/>
            <a:ext cx="4089400" cy="7804151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913467"/>
            <a:ext cx="2406650" cy="6254751"/>
          </a:xfrm>
        </p:spPr>
        <p:txBody>
          <a:bodyPr/>
          <a:lstStyle>
            <a:lvl1pPr marL="0" indent="0">
              <a:buNone/>
              <a:defRPr sz="1120"/>
            </a:lvl1pPr>
            <a:lvl2pPr marL="365760" indent="0">
              <a:buNone/>
              <a:defRPr sz="960"/>
            </a:lvl2pPr>
            <a:lvl3pPr marL="731520" indent="0">
              <a:buNone/>
              <a:defRPr sz="800"/>
            </a:lvl3pPr>
            <a:lvl4pPr marL="1097280" indent="0">
              <a:buNone/>
              <a:defRPr sz="720"/>
            </a:lvl4pPr>
            <a:lvl5pPr marL="1463040" indent="0">
              <a:buNone/>
              <a:defRPr sz="720"/>
            </a:lvl5pPr>
            <a:lvl6pPr marL="1828800" indent="0">
              <a:buNone/>
              <a:defRPr sz="720"/>
            </a:lvl6pPr>
            <a:lvl7pPr marL="2194560" indent="0">
              <a:buNone/>
              <a:defRPr sz="720"/>
            </a:lvl7pPr>
            <a:lvl8pPr marL="2560320" indent="0">
              <a:buNone/>
              <a:defRPr sz="720"/>
            </a:lvl8pPr>
            <a:lvl9pPr marL="2926080" indent="0">
              <a:buNone/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0" y="6400800"/>
            <a:ext cx="4389120" cy="75565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0" y="817033"/>
            <a:ext cx="4389120" cy="5486400"/>
          </a:xfrm>
        </p:spPr>
        <p:txBody>
          <a:bodyPr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0" y="7156451"/>
            <a:ext cx="4389120" cy="1073149"/>
          </a:xfrm>
        </p:spPr>
        <p:txBody>
          <a:bodyPr/>
          <a:lstStyle>
            <a:lvl1pPr marL="0" indent="0">
              <a:buNone/>
              <a:defRPr sz="1120"/>
            </a:lvl1pPr>
            <a:lvl2pPr marL="365760" indent="0">
              <a:buNone/>
              <a:defRPr sz="960"/>
            </a:lvl2pPr>
            <a:lvl3pPr marL="731520" indent="0">
              <a:buNone/>
              <a:defRPr sz="800"/>
            </a:lvl3pPr>
            <a:lvl4pPr marL="1097280" indent="0">
              <a:buNone/>
              <a:defRPr sz="720"/>
            </a:lvl4pPr>
            <a:lvl5pPr marL="1463040" indent="0">
              <a:buNone/>
              <a:defRPr sz="720"/>
            </a:lvl5pPr>
            <a:lvl6pPr marL="1828800" indent="0">
              <a:buNone/>
              <a:defRPr sz="720"/>
            </a:lvl6pPr>
            <a:lvl7pPr marL="2194560" indent="0">
              <a:buNone/>
              <a:defRPr sz="720"/>
            </a:lvl7pPr>
            <a:lvl8pPr marL="2560320" indent="0">
              <a:buNone/>
              <a:defRPr sz="720"/>
            </a:lvl8pPr>
            <a:lvl9pPr marL="2926080" indent="0">
              <a:buNone/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6184"/>
            <a:ext cx="658368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1"/>
            <a:ext cx="658368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475134"/>
            <a:ext cx="1706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475134"/>
            <a:ext cx="23164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475134"/>
            <a:ext cx="1706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1520" rtl="0" eaLnBrk="1" latinLnBrk="0" hangingPunct="1"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731520" rtl="0" eaLnBrk="1" latinLnBrk="0" hangingPunct="1">
        <a:spcBef>
          <a:spcPct val="20000"/>
        </a:spcBef>
        <a:buFont typeface="Arial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731520" rtl="0" eaLnBrk="1" latinLnBrk="0" hangingPunct="1">
        <a:spcBef>
          <a:spcPct val="20000"/>
        </a:spcBef>
        <a:buFont typeface="Arial" pitchFamily="34" charset="0"/>
        <a:buChar char="–"/>
        <a:defRPr sz="224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420" y="5812012"/>
            <a:ext cx="6864360" cy="769442"/>
          </a:xfrm>
        </p:spPr>
        <p:txBody>
          <a:bodyPr>
            <a:normAutofit lnSpcReduction="10000"/>
          </a:bodyPr>
          <a:lstStyle/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Right in the center of everything in Goose Creek! Well taken care of in the very quiet neighborhood of Woodland Lakes. Roof replaced in 2014 and water heater in 2019. </a:t>
            </a: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No HOA!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315200" cy="7389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New Price in Woodland Lakes ~ No HOA!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861" y="3898147"/>
            <a:ext cx="69334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209 Cane Break Lane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Goose Creek, SC 29445 | MLS# 20007275 | $233,000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7868574"/>
            <a:ext cx="73152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BJ Rodgers</a:t>
            </a:r>
          </a:p>
          <a:p>
            <a:pPr algn="ctr"/>
            <a:r>
              <a:rPr lang="sv-SE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843-697-1409 | bjrodgerscharleston@gmail.com</a:t>
            </a:r>
          </a:p>
          <a:p>
            <a:pPr algn="ctr"/>
            <a:r>
              <a:rPr lang="sv-SE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www.bjrodgersrealtor.com </a:t>
            </a:r>
          </a:p>
        </p:txBody>
      </p:sp>
      <p:pic>
        <p:nvPicPr>
          <p:cNvPr id="19" name="Picture 1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5852A669-9A56-4456-8E63-ABA06CCC5F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7871622"/>
            <a:ext cx="1216152" cy="1216152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 descr="A picture containing cup, food, drawing&#10;&#10;Description automatically generated">
            <a:extLst>
              <a:ext uri="{FF2B5EF4-FFF2-40B4-BE49-F238E27FC236}">
                <a16:creationId xmlns:a16="http://schemas.microsoft.com/office/drawing/2014/main" id="{151DA813-14AC-4BF5-8579-4F5C41A88C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" t="5556" r="6492" b="5556"/>
          <a:stretch/>
        </p:blipFill>
        <p:spPr>
          <a:xfrm>
            <a:off x="6035040" y="7868574"/>
            <a:ext cx="1219200" cy="1219200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 descr="A sign in the dark&#10;&#10;Description automatically generated">
            <a:extLst>
              <a:ext uri="{FF2B5EF4-FFF2-40B4-BE49-F238E27FC236}">
                <a16:creationId xmlns:a16="http://schemas.microsoft.com/office/drawing/2014/main" id="{5E6FE027-B22E-4721-A167-2B8D119A9E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6415150"/>
            <a:ext cx="1371600" cy="52177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C3A0030-DDC3-4D7A-8E14-29D36CC5F170}"/>
              </a:ext>
            </a:extLst>
          </p:cNvPr>
          <p:cNvSpPr txBox="1"/>
          <p:nvPr/>
        </p:nvSpPr>
        <p:spPr>
          <a:xfrm>
            <a:off x="0" y="8856942"/>
            <a:ext cx="73152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EXP Realty LLC | 170 Meeting Street Ste 304 | Charleston, SC 29401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8CA410B-02E9-4145-B279-862601B7A1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5900" y="868754"/>
            <a:ext cx="4343400" cy="2899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3778CCA-F381-4837-9551-206280B503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6711222"/>
            <a:ext cx="1371600" cy="915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4EA48F1-677C-4D3A-B223-B902C568E43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0200" y="4636811"/>
            <a:ext cx="1371600" cy="915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0087AD-B714-4598-8A7F-98528AAF0A3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4724400"/>
            <a:ext cx="2087883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3520AB4-47E9-48A9-8721-1D8F913C7B4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9358" y="4724400"/>
            <a:ext cx="3004187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C6DDAD-1913-4BB3-A49E-92803375E25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0" y="6711221"/>
            <a:ext cx="1371600" cy="915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D38C094-A6BA-4D97-9FBD-752D083B3B7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6711221"/>
            <a:ext cx="1371600" cy="915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9AAB048-7E37-425F-BFC5-0D491B5D2D7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8820" y="4724400"/>
            <a:ext cx="144018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7B622C1-D748-4CEE-AFB0-3028870E26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400" y="6711221"/>
            <a:ext cx="1371600" cy="915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0E4D95C-227D-400A-B2C8-8BBC6C8B046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1800" y="6711221"/>
            <a:ext cx="1371600" cy="915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0578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89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13</cp:revision>
  <dcterms:created xsi:type="dcterms:W3CDTF">2006-08-16T00:00:00Z</dcterms:created>
  <dcterms:modified xsi:type="dcterms:W3CDTF">2020-06-11T17:44:14Z</dcterms:modified>
</cp:coreProperties>
</file>