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02120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0945" y="9315649"/>
            <a:ext cx="1562527" cy="36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82560" cy="957671"/>
          </a:xfrm>
        </p:spPr>
        <p:txBody>
          <a:bodyPr anchor="t">
            <a:no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209 Greenwich Street</a:t>
            </a:r>
            <a:br>
              <a:rPr lang="en-US" sz="2000" b="1" dirty="0">
                <a:solidFill>
                  <a:schemeClr val="bg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solidFill>
                  <a:schemeClr val="bg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Old Village ~ Mount Pleasant</a:t>
            </a:r>
            <a:br>
              <a:rPr lang="en-US" sz="1800" dirty="0">
                <a:solidFill>
                  <a:schemeClr val="bg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solidFill>
                  <a:schemeClr val="bg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19009893 ~ $1,242,000</a:t>
            </a:r>
            <a:endParaRPr lang="en-US" sz="1100" dirty="0">
              <a:solidFill>
                <a:schemeClr val="bg1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6036464"/>
            <a:ext cx="7772399" cy="1995497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exceptional custom built home located in the heart of Old Village in Mount Pleasant is a unique find. The owners have lovingly selected extraordinary finishes throughout. The first level features an in law suite with polished concrete floors, 2 bedrooms and separate entrance. Upstairs, the open concept main living area with white oak floors is sure to please. The spacious kitchen with light cabinetry, white rhino countertops, </a:t>
            </a:r>
            <a:r>
              <a:rPr lang="en-US" sz="1300" dirty="0" err="1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SubZero</a:t>
            </a:r>
            <a:r>
              <a:rPr lang="en-US" sz="13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refrigerator, Italian cook top and butlers pantry are amazing. Throughout the home you will find top of the line Anderson windows, Kohler plumbing and European fixtures. The 3 third floor bedrooms each feature their own </a:t>
            </a:r>
            <a:r>
              <a:rPr lang="en-US" sz="1300" dirty="0" err="1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en-US" sz="13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-suite bathroom. Enjoy the cool breezes in your beautifully landscaped private courtyard. Home also has a rare 2 car attached garage.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4000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Hillary Jones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709-4666</a:t>
            </a:r>
            <a:b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hillaryjones@sc.rr.com | www.ahomeinsummerville.com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Realty ONE Group Coastal | 1510 Trolley Rd | 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85251" y="-1181101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Open House Lunch ~ Friday, Oct 3 from 11 - 1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your hard hats!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i="1" dirty="0">
                <a:solidFill>
                  <a:schemeClr val="tx2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Improved Price!</a:t>
            </a:r>
          </a:p>
        </p:txBody>
      </p:sp>
      <p:pic>
        <p:nvPicPr>
          <p:cNvPr id="19" name="Picture 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315" y="5076825"/>
            <a:ext cx="1485442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9808" y="5076825"/>
            <a:ext cx="1485442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6644" y="5076825"/>
            <a:ext cx="1485442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50" y="5076825"/>
            <a:ext cx="1485442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67" y="9160748"/>
            <a:ext cx="592035" cy="67439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8C072E9-BED3-44A8-86D1-798DD981F8F1}"/>
              </a:ext>
            </a:extLst>
          </p:cNvPr>
          <p:cNvSpPr/>
          <p:nvPr/>
        </p:nvSpPr>
        <p:spPr>
          <a:xfrm rot="19425796">
            <a:off x="7466982" y="895705"/>
            <a:ext cx="25789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Price!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4" name="Picture 6">
            <a:extLst>
              <a:ext uri="{FF2B5EF4-FFF2-40B4-BE49-F238E27FC236}">
                <a16:creationId xmlns:a16="http://schemas.microsoft.com/office/drawing/2014/main" id="{0AF04105-6136-4BA4-BA75-A5AE7A9610C0}"/>
              </a:ext>
            </a:extLst>
          </p:cNvPr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3480" y="5076825"/>
            <a:ext cx="1485441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C82711F8-5F95-4930-A81E-674FF1100122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315" y="8031961"/>
            <a:ext cx="1485441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7DF54444-5A29-4BBE-A2E0-23D7A75A2B87}"/>
              </a:ext>
            </a:extLst>
          </p:cNvPr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9808" y="8031961"/>
            <a:ext cx="1485441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6">
            <a:extLst>
              <a:ext uri="{FF2B5EF4-FFF2-40B4-BE49-F238E27FC236}">
                <a16:creationId xmlns:a16="http://schemas.microsoft.com/office/drawing/2014/main" id="{0A5525C5-16E1-49B9-92A6-490B04FC9D5B}"/>
              </a:ext>
            </a:extLst>
          </p:cNvPr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6644" y="8031961"/>
            <a:ext cx="1485441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>
            <a:extLst>
              <a:ext uri="{FF2B5EF4-FFF2-40B4-BE49-F238E27FC236}">
                <a16:creationId xmlns:a16="http://schemas.microsoft.com/office/drawing/2014/main" id="{7C537C1C-3D4B-475D-9C06-7546462B4B51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50" y="8031961"/>
            <a:ext cx="1485441" cy="959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6">
            <a:extLst>
              <a:ext uri="{FF2B5EF4-FFF2-40B4-BE49-F238E27FC236}">
                <a16:creationId xmlns:a16="http://schemas.microsoft.com/office/drawing/2014/main" id="{D22D7AA8-4AB7-4E60-8609-B4A08A974E2E}"/>
              </a:ext>
            </a:extLst>
          </p:cNvPr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43480" y="8031961"/>
            <a:ext cx="1485441" cy="95963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188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Nova</vt:lpstr>
      <vt:lpstr>Calibri</vt:lpstr>
      <vt:lpstr>Gabriola</vt:lpstr>
      <vt:lpstr>Office Theme</vt:lpstr>
      <vt:lpstr>209 Greenwich Street Old Village ~ Mount Pleasant MLS# 19009893 ~ $1,242,000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2019-05-29T14:26:41Z</dcterms:modified>
</cp:coreProperties>
</file>