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3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12" y="3258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3"/>
            <a:ext cx="1748790" cy="8582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3"/>
            <a:ext cx="5116830" cy="8582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1"/>
            <a:ext cx="3432810" cy="663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1"/>
            <a:ext cx="3432810" cy="663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4184377"/>
            <a:ext cx="7769032" cy="809886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Creek Bend Drive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Bridges of Summerville -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Summerville -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MLS# 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15008721 - 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</a:t>
            </a:r>
            <a:r>
              <a:rPr lang="en-US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199,900</a:t>
            </a:r>
            <a:endParaRPr lang="en-US" sz="2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120989"/>
            <a:ext cx="4114800" cy="3921748"/>
          </a:xfrm>
        </p:spPr>
        <p:txBody>
          <a:bodyPr anchor="ctr">
            <a:noAutofit/>
          </a:bodyPr>
          <a:lstStyle/>
          <a:p>
            <a:r>
              <a:rPr lang="en-US" sz="1350" dirty="0">
                <a:solidFill>
                  <a:schemeClr val="accent2">
                    <a:lumMod val="50000"/>
                  </a:schemeClr>
                </a:solidFill>
              </a:rPr>
              <a:t>Come see this beautifully maintained home in the highly sought after community Bridges of Summerville. </a:t>
            </a:r>
            <a:endParaRPr lang="en-US" sz="135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35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350" dirty="0" smtClean="0">
                <a:solidFill>
                  <a:schemeClr val="accent2">
                    <a:lumMod val="50000"/>
                  </a:schemeClr>
                </a:solidFill>
              </a:rPr>
              <a:t>Conveniently </a:t>
            </a:r>
            <a:r>
              <a:rPr lang="en-US" sz="1350" dirty="0">
                <a:solidFill>
                  <a:schemeClr val="accent2">
                    <a:lumMod val="50000"/>
                  </a:schemeClr>
                </a:solidFill>
              </a:rPr>
              <a:t>located in close proximity to Boeing, and the Air force Base, this spacious 4 bedroom / 2.5 bath home is move in ready and won't last long!!! </a:t>
            </a:r>
            <a:endParaRPr lang="en-US" sz="135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35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350" dirty="0" smtClean="0">
                <a:solidFill>
                  <a:schemeClr val="accent2">
                    <a:lumMod val="50000"/>
                  </a:schemeClr>
                </a:solidFill>
              </a:rPr>
              <a:t>Surrounded </a:t>
            </a:r>
            <a:r>
              <a:rPr lang="en-US" sz="1350" dirty="0">
                <a:solidFill>
                  <a:schemeClr val="accent2">
                    <a:lumMod val="50000"/>
                  </a:schemeClr>
                </a:solidFill>
              </a:rPr>
              <a:t>by an exceptional outdoor oasis with a wonderful backyard view, this home is your perfect sanctuary. </a:t>
            </a:r>
            <a:endParaRPr lang="en-US" sz="135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35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350" dirty="0" smtClean="0">
                <a:solidFill>
                  <a:schemeClr val="accent2">
                    <a:lumMod val="50000"/>
                  </a:schemeClr>
                </a:solidFill>
              </a:rPr>
              <a:t>Master </a:t>
            </a:r>
            <a:r>
              <a:rPr lang="en-US" sz="1350" dirty="0">
                <a:solidFill>
                  <a:schemeClr val="accent2">
                    <a:lumMod val="50000"/>
                  </a:schemeClr>
                </a:solidFill>
              </a:rPr>
              <a:t>bedroom with fireplace, large walk in closet, garden tub and separate shower, large two car garage, amenities include pool, clubhouse and play area. </a:t>
            </a:r>
            <a:endParaRPr lang="en-US" sz="135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35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350" dirty="0" smtClean="0">
                <a:solidFill>
                  <a:schemeClr val="accent2">
                    <a:lumMod val="50000"/>
                  </a:schemeClr>
                </a:solidFill>
              </a:rPr>
              <a:t>A </a:t>
            </a:r>
            <a:r>
              <a:rPr lang="en-US" sz="1350" dirty="0">
                <a:solidFill>
                  <a:schemeClr val="accent2">
                    <a:lumMod val="50000"/>
                  </a:schemeClr>
                </a:solidFill>
              </a:rPr>
              <a:t>MUST see to fully appreciate all this pristine home has to offer!</a:t>
            </a:r>
            <a:endParaRPr lang="en-US" sz="135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" t="11238" r="58" b="7554"/>
          <a:stretch/>
        </p:blipFill>
        <p:spPr bwMode="auto">
          <a:xfrm>
            <a:off x="3813" y="2"/>
            <a:ext cx="7772400" cy="4200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125653"/>
            <a:ext cx="1828800" cy="121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4" y="6472317"/>
            <a:ext cx="1821171" cy="121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" y="7815949"/>
            <a:ext cx="1827411" cy="121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5122051"/>
            <a:ext cx="1828800" cy="121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4294" y="7812842"/>
            <a:ext cx="1827411" cy="121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35102" y="9042737"/>
            <a:ext cx="35576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Jericha D'Elia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Mobile - (843) 568-1767</a:t>
            </a:r>
          </a:p>
          <a:p>
            <a:pPr algn="r"/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jericha@charlestonpropertyexperts.com</a:t>
            </a:r>
          </a:p>
          <a:p>
            <a:pPr algn="r"/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jericha.findhomesincharlestonarea.com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991" y="9028994"/>
            <a:ext cx="681111" cy="102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99" y="9351255"/>
            <a:ext cx="3154101" cy="53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77690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ry Helen JF" panose="00000400000000000000" pitchFamily="2" charset="0"/>
              </a:rPr>
              <a:t>Priced To Sell!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ry Helen JF" panose="00000400000000000000" pitchFamily="2" charset="0"/>
            </a:endParaRP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6467447"/>
            <a:ext cx="1828800" cy="121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012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128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20 Creek Bend Drive Bridges of Summerville - Summerville - MLS# 15008721 - $199,900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1716 Battalion Dr Secessionville ~ Charleston MLS# 1330157 ~ $459,900</dc:title>
  <dc:creator>CVH360</dc:creator>
  <cp:lastModifiedBy>atp1313@gmail.com</cp:lastModifiedBy>
  <cp:revision>9</cp:revision>
  <dcterms:created xsi:type="dcterms:W3CDTF">2006-08-16T00:00:00Z</dcterms:created>
  <dcterms:modified xsi:type="dcterms:W3CDTF">2015-04-07T00:29:23Z</dcterms:modified>
</cp:coreProperties>
</file>