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9B8F9"/>
    <a:srgbClr val="79B8FC"/>
    <a:srgbClr val="1025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1/23/2017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1/23/2017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1/23/2017</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jp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g"/><Relationship Id="rId10" Type="http://schemas.openxmlformats.org/officeDocument/2006/relationships/image" Target="../media/image10.jpg"/><Relationship Id="rId4" Type="http://schemas.openxmlformats.org/officeDocument/2006/relationships/image" Target="../media/image4.jpe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7772400" cy="1332883"/>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333500"/>
            <a:ext cx="6172200" cy="4506928"/>
          </a:xfrm>
          <a:prstGeom prst="rect">
            <a:avLst/>
          </a:prstGeom>
          <a:ln>
            <a:noFill/>
          </a:ln>
          <a:effectLst>
            <a:softEdge rad="112500"/>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 y="5729145"/>
            <a:ext cx="6172198" cy="3173383"/>
          </a:xfrm>
        </p:spPr>
        <p:txBody>
          <a:bodyPr anchor="ctr">
            <a:noAutofit/>
          </a:bodyPr>
          <a:lstStyle/>
          <a:p>
            <a:r>
              <a:rPr lang="en-US" sz="16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Exceptional end unit in one of Wild Dunes most desirable locations--just steps to the beach. This Fairway Dunes Villa has many nice features. The large spacious great room is open to the kitchen and dining area. The large master is down in this unit. This property overlooks the Wild Dunes Links Golf Course and is only steps from the Atlantic Ocean. Fairway Dunes Villas offer a lovely community pool and tennis for your enjoyment. Great rental, second or primary home. Well maintained with many upgrades, garage parking for your convenience. Also close to the Wild Dunes Beach Owners Cabana. New HVAC.</a:t>
            </a:r>
          </a:p>
        </p:txBody>
      </p:sp>
      <p:sp>
        <p:nvSpPr>
          <p:cNvPr id="2" name="Title 1"/>
          <p:cNvSpPr>
            <a:spLocks noGrp="1"/>
          </p:cNvSpPr>
          <p:nvPr>
            <p:ph type="ctrTitle"/>
          </p:nvPr>
        </p:nvSpPr>
        <p:spPr>
          <a:xfrm>
            <a:off x="0" y="80729"/>
            <a:ext cx="7671553" cy="1171424"/>
          </a:xfrm>
        </p:spPr>
        <p:txBody>
          <a:bodyPr anchor="ctr">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20 Fairway Dunes Lane</a:t>
            </a:r>
            <a:b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Wild Dunes</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Isle of Palms, SC 29451</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1018883</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$499,000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Darlene Smith</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sp>
        <p:nvSpPr>
          <p:cNvPr id="30" name="Rectangle 29"/>
          <p:cNvSpPr/>
          <p:nvPr/>
        </p:nvSpPr>
        <p:spPr>
          <a:xfrm>
            <a:off x="38100" y="312498"/>
            <a:ext cx="4610100" cy="707886"/>
          </a:xfrm>
          <a:prstGeom prst="rect">
            <a:avLst/>
          </a:prstGeom>
          <a:noFill/>
        </p:spPr>
        <p:txBody>
          <a:bodyPr wrap="square">
            <a:spAutoFit/>
          </a:bodyPr>
          <a:lstStyle/>
          <a:p>
            <a:r>
              <a:rPr lang="en-US" sz="2400" i="1" dirty="0">
                <a:ln>
                  <a:solidFill>
                    <a:srgbClr val="FFFF00"/>
                  </a:solidFill>
                </a:ln>
                <a:solidFill>
                  <a:srgbClr val="FFFF00"/>
                </a:solidFill>
                <a:effectLst>
                  <a:outerShdw blurRad="50800" dist="38100" dir="5400000" algn="t" rotWithShape="0">
                    <a:schemeClr val="tx2">
                      <a:lumMod val="50000"/>
                      <a:alpha val="40000"/>
                    </a:schemeClr>
                  </a:outerShdw>
                </a:effectLst>
              </a:rPr>
              <a:t>Just Reduced...Seller Motivated...</a:t>
            </a:r>
          </a:p>
          <a:p>
            <a:r>
              <a:rPr lang="en-US" sz="1600" i="1" dirty="0">
                <a:ln>
                  <a:solidFill>
                    <a:srgbClr val="FFFF00"/>
                  </a:solidFill>
                </a:ln>
                <a:solidFill>
                  <a:srgbClr val="FFFF00"/>
                </a:solidFill>
                <a:effectLst>
                  <a:outerShdw blurRad="50800" dist="38100" dir="5400000" algn="t" rotWithShape="0">
                    <a:schemeClr val="tx2">
                      <a:lumMod val="50000"/>
                      <a:alpha val="40000"/>
                    </a:schemeClr>
                  </a:outerShdw>
                </a:effectLst>
              </a:rPr>
              <a:t>Exceptional End Unit, Master Down, Good Rental</a:t>
            </a: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294064" y="1463571"/>
            <a:ext cx="1377489" cy="1005840"/>
          </a:xfrm>
          <a:prstGeom prst="rect">
            <a:avLst/>
          </a:prstGeom>
          <a:ln>
            <a:solidFill>
              <a:schemeClr val="bg1"/>
            </a:solidFill>
          </a:ln>
          <a:effectLst>
            <a:outerShdw blurRad="63500" sx="102000" sy="102000" algn="ctr" rotWithShape="0">
              <a:prstClr val="black">
                <a:alpha val="40000"/>
              </a:prstClr>
            </a:outerShdw>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294064" y="3952173"/>
            <a:ext cx="1377489" cy="1005840"/>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294064" y="2707872"/>
            <a:ext cx="1377489" cy="1005840"/>
          </a:xfrm>
          <a:prstGeom prst="rect">
            <a:avLst/>
          </a:prstGeom>
          <a:ln>
            <a:solidFill>
              <a:schemeClr val="bg1"/>
            </a:solid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294064" y="7685076"/>
            <a:ext cx="1377489" cy="1005840"/>
          </a:xfrm>
          <a:prstGeom prst="rect">
            <a:avLst/>
          </a:prstGeom>
          <a:ln>
            <a:solidFill>
              <a:schemeClr val="bg1"/>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294064" y="5196474"/>
            <a:ext cx="1377489" cy="1005840"/>
          </a:xfrm>
          <a:prstGeom prst="rect">
            <a:avLst/>
          </a:prstGeom>
          <a:ln>
            <a:solidFill>
              <a:schemeClr val="bg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294064" y="6440775"/>
            <a:ext cx="1377489" cy="1005840"/>
          </a:xfrm>
          <a:prstGeom prst="rect">
            <a:avLst/>
          </a:prstGeom>
          <a:ln>
            <a:solidFill>
              <a:schemeClr val="bg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190</TotalTime>
  <Words>150</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20 Fairway Dunes Lane Wild Dunes Isle of Palms, SC 29451 MLS# 1018883 $499,000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50</cp:revision>
  <dcterms:created xsi:type="dcterms:W3CDTF">2006-08-16T00:00:00Z</dcterms:created>
  <dcterms:modified xsi:type="dcterms:W3CDTF">2017-01-23T13:43:53Z</dcterms:modified>
</cp:coreProperties>
</file>