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3/14/2017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6172200" cy="4506928"/>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5729145"/>
            <a:ext cx="6172198" cy="317338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Exceptional end unit in one of Wild Dunes most desirable locations--just steps to the beach. This Fairway Dunes Villa has many nice features. The large spacious great room is open to the kitchen and dining area. The large master is down in this unit. This property overlooks the Wild Dunes Links Golf Course and is only steps from the Atlantic Ocean. Fairway Dunes Villas offer a lovely community pool and tennis for your enjoyment. Great rental, second or primary home. Well maintained with many upgrades, garage parking for your convenience. Also close to the Wild Dunes Beach Owners Cabana. New HVAC.</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 Fairway Dunes Lane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1018883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312498"/>
            <a:ext cx="4610100" cy="769441"/>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End Unit ~ </a:t>
            </a:r>
            <a:r>
              <a:rPr lang="en-US" sz="2400" i="1">
                <a:ln>
                  <a:solidFill>
                    <a:srgbClr val="FFFF00"/>
                  </a:solidFill>
                </a:ln>
                <a:solidFill>
                  <a:srgbClr val="FFFF00"/>
                </a:solidFill>
                <a:effectLst>
                  <a:outerShdw blurRad="50800" dist="38100" dir="5400000" algn="t" rotWithShape="0">
                    <a:schemeClr val="tx2">
                      <a:lumMod val="50000"/>
                      <a:alpha val="40000"/>
                    </a:schemeClr>
                  </a:outerShdw>
                </a:effectLst>
              </a:rPr>
              <a:t>Good Rental</a:t>
            </a:r>
            <a:endPar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endParaRPr>
          </a:p>
          <a:p>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Sellers Very Motivated...Bring Offer</a:t>
            </a:r>
            <a:endParaRPr lang="en-US" sz="14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4064" y="1463571"/>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4064" y="3952173"/>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4064" y="2707872"/>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4064" y="7685076"/>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94064" y="5196474"/>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94064" y="6440775"/>
            <a:ext cx="1377489"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194</TotalTime>
  <Words>146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 Fairway Dunes Lane Wild Dunes Isle of Palms, SC 29451 MLS# 1018883 $499,000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2017-03-14T19:42:25Z</dcterms:modified>
</cp:coreProperties>
</file>