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5/25/2017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5/25/2017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367"/>
            <a:ext cx="7772400" cy="133288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33500"/>
            <a:ext cx="6172200" cy="4506928"/>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 y="5729145"/>
            <a:ext cx="6172198" cy="3173383"/>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Exceptional end unit in one of Wild Dunes most desirable locations--just steps to the beach. This Fairway Dunes Villa has many nice features. The large spacious great room is open to the kitchen and dining area. The large master is down in this unit. This property overlooks the Wild Dunes Links Golf Course and is only steps from the Atlantic Ocean. Fairway Dunes Villas offer a lovely community pool and tennis for your enjoyment. Great rental, second or primary home. Well maintained with many upgrades, garage parking for your convenience. Also close to the Wild Dunes Beach Owners Cabana. New HVAC.</a:t>
            </a:r>
          </a:p>
        </p:txBody>
      </p:sp>
      <p:sp>
        <p:nvSpPr>
          <p:cNvPr id="2" name="Title 1"/>
          <p:cNvSpPr>
            <a:spLocks noGrp="1"/>
          </p:cNvSpPr>
          <p:nvPr>
            <p:ph type="ctrTitle"/>
          </p:nvPr>
        </p:nvSpPr>
        <p:spPr>
          <a:xfrm>
            <a:off x="0" y="9009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20 Fairway Dunes Lane</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1018883</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$499,000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38100" y="106422"/>
            <a:ext cx="4000500" cy="1138773"/>
          </a:xfrm>
          <a:prstGeom prst="rect">
            <a:avLst/>
          </a:prstGeom>
          <a:noFill/>
        </p:spPr>
        <p:txBody>
          <a:bodyPr wrap="square">
            <a:spAutoFit/>
          </a:bodyPr>
          <a:lstStyle/>
          <a:p>
            <a:pPr algn="ctr"/>
            <a:r>
              <a:rPr lang="en-US" sz="2800" i="1" dirty="0">
                <a:ln>
                  <a:solidFill>
                    <a:srgbClr val="FFFF00"/>
                  </a:solidFill>
                </a:ln>
                <a:solidFill>
                  <a:srgbClr val="FFFF00"/>
                </a:solidFill>
                <a:effectLst>
                  <a:outerShdw blurRad="50800" dist="38100" dir="5400000" algn="t" rotWithShape="0">
                    <a:schemeClr val="tx2">
                      <a:lumMod val="50000"/>
                      <a:alpha val="40000"/>
                    </a:schemeClr>
                  </a:outerShdw>
                </a:effectLst>
              </a:rPr>
              <a:t>Sellers Very Motivated!</a:t>
            </a:r>
          </a:p>
          <a:p>
            <a:pPr algn="ctr"/>
            <a:r>
              <a:rPr lang="en-US" i="1" dirty="0">
                <a:ln>
                  <a:solidFill>
                    <a:srgbClr val="FFFF00"/>
                  </a:solidFill>
                </a:ln>
                <a:solidFill>
                  <a:srgbClr val="FFFF00"/>
                </a:solidFill>
                <a:effectLst>
                  <a:outerShdw blurRad="50800" dist="38100" dir="5400000" algn="t" rotWithShape="0">
                    <a:schemeClr val="tx2">
                      <a:lumMod val="50000"/>
                      <a:alpha val="40000"/>
                    </a:schemeClr>
                  </a:outerShdw>
                </a:effectLst>
              </a:rPr>
              <a:t>Exceptional End Unit</a:t>
            </a:r>
          </a:p>
          <a:p>
            <a:pPr algn="ctr"/>
            <a:r>
              <a:rPr lang="en-US" i="1" dirty="0">
                <a:ln>
                  <a:solidFill>
                    <a:srgbClr val="FFFF00"/>
                  </a:solidFill>
                </a:ln>
                <a:solidFill>
                  <a:srgbClr val="FFFF00"/>
                </a:solidFill>
                <a:effectLst>
                  <a:outerShdw blurRad="50800" dist="38100" dir="5400000" algn="t" rotWithShape="0">
                    <a:schemeClr val="tx2">
                      <a:lumMod val="50000"/>
                      <a:alpha val="40000"/>
                    </a:schemeClr>
                  </a:outerShdw>
                </a:effectLst>
              </a:rPr>
              <a:t>Master Down/Golf Course</a:t>
            </a:r>
            <a:endParaRPr lang="en-US" sz="1400" i="1" dirty="0">
              <a:ln>
                <a:solidFill>
                  <a:srgbClr val="FFFF00"/>
                </a:solidFill>
              </a:ln>
              <a:solidFill>
                <a:srgbClr val="FFFF00"/>
              </a:solidFill>
              <a:effectLst>
                <a:outerShdw blurRad="50800" dist="38100" dir="5400000" algn="t" rotWithShape="0">
                  <a:schemeClr val="tx2">
                    <a:lumMod val="50000"/>
                    <a:alpha val="40000"/>
                  </a:schemeClr>
                </a:outerShdw>
              </a:effectLs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94064" y="1463571"/>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94064" y="3952173"/>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94064" y="2707872"/>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94064" y="7685076"/>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94064" y="5196474"/>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94064" y="6440775"/>
            <a:ext cx="1377489"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200</TotalTime>
  <Words>145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20 Fairway Dunes Lane Wild Dunes Isle of Palms, SC 29451 MLS# 1018883 $499,000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2017-05-25T20:38:20Z</dcterms:modified>
</cp:coreProperties>
</file>