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9B8F9"/>
    <a:srgbClr val="79B8FC"/>
    <a:srgbClr val="10253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6/2/2017</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6/2/2017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6/2/2017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6/2/2017</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g"/><Relationship Id="rId3" Type="http://schemas.openxmlformats.org/officeDocument/2006/relationships/image" Target="../media/image3.jpg"/><Relationship Id="rId7" Type="http://schemas.openxmlformats.org/officeDocument/2006/relationships/image" Target="../media/image7.jp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g"/><Relationship Id="rId5" Type="http://schemas.openxmlformats.org/officeDocument/2006/relationships/image" Target="../media/image5.jpg"/><Relationship Id="rId10" Type="http://schemas.openxmlformats.org/officeDocument/2006/relationships/image" Target="../media/image10.jpg"/><Relationship Id="rId4" Type="http://schemas.openxmlformats.org/officeDocument/2006/relationships/image" Target="../media/image4.jpeg"/><Relationship Id="rId9" Type="http://schemas.openxmlformats.org/officeDocument/2006/relationships/image" Target="../media/image9.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9367"/>
            <a:ext cx="7772400" cy="1332883"/>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333500"/>
            <a:ext cx="6172200" cy="4506928"/>
          </a:xfrm>
          <a:prstGeom prst="rect">
            <a:avLst/>
          </a:prstGeom>
          <a:ln>
            <a:noFill/>
          </a:ln>
          <a:effectLst>
            <a:softEdge rad="112500"/>
          </a:effectLst>
        </p:spPr>
      </p:pic>
      <p:sp>
        <p:nvSpPr>
          <p:cNvPr id="21" name="Rectangle 20"/>
          <p:cNvSpPr/>
          <p:nvPr/>
        </p:nvSpPr>
        <p:spPr>
          <a:xfrm>
            <a:off x="0" y="8929376"/>
            <a:ext cx="7772399" cy="1129024"/>
          </a:xfrm>
          <a:prstGeom prst="rect">
            <a:avLst/>
          </a:prstGeom>
          <a:solidFill>
            <a:schemeClr val="tx2">
              <a:lumMod val="50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2" y="5729145"/>
            <a:ext cx="6172198" cy="3173383"/>
          </a:xfrm>
        </p:spPr>
        <p:txBody>
          <a:bodyPr anchor="ctr">
            <a:noAutofit/>
          </a:bodyPr>
          <a:lstStyle/>
          <a:p>
            <a:r>
              <a:rPr lang="en-US" sz="16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Exceptional end unit in one of Wild Dunes most desirable locations--just steps to the beach. This Fairway Dunes Villa has many nice features. The large spacious great room is open to the kitchen and dining area. The large master is down in this unit. This property overlooks the Wild Dunes Links Golf Course and is only steps from the Atlantic Ocean. Fairway Dunes Villas offer a lovely community pool and tennis for your enjoyment. Great rental, second or primary home. Well maintained with many upgrades, garage parking for your convenience. Also close to the Wild Dunes Beach Owners Cabana. New HVAC.</a:t>
            </a:r>
          </a:p>
        </p:txBody>
      </p:sp>
      <p:sp>
        <p:nvSpPr>
          <p:cNvPr id="2" name="Title 1"/>
          <p:cNvSpPr>
            <a:spLocks noGrp="1"/>
          </p:cNvSpPr>
          <p:nvPr>
            <p:ph type="ctrTitle"/>
          </p:nvPr>
        </p:nvSpPr>
        <p:spPr>
          <a:xfrm>
            <a:off x="0" y="90096"/>
            <a:ext cx="7671553" cy="1171424"/>
          </a:xfrm>
        </p:spPr>
        <p:txBody>
          <a:bodyPr anchor="ctr">
            <a:noAutofit/>
            <a:scene3d>
              <a:camera prst="orthographicFront"/>
              <a:lightRig rig="soft" dir="t">
                <a:rot lat="0" lon="0" rev="17220000"/>
              </a:lightRig>
            </a:scene3d>
            <a:sp3d prstMaterial="softEdge"/>
          </a:bodyPr>
          <a:lstStyle/>
          <a:p>
            <a:pPr algn="r"/>
            <a: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20 Fairway Dunes Lane</a:t>
            </a:r>
            <a:b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Wild Dunes</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Isle of Palms, SC 29451</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MLS# 1018883</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$499,000</a:t>
            </a:r>
            <a:endParaRPr lang="en-US" sz="1200" i="1" cap="none" dirty="0">
              <a:ln w="10541" cmpd="sng">
                <a:noFill/>
                <a:prstDash val="solid"/>
              </a:ln>
              <a:solidFill>
                <a:srgbClr val="FFFF00"/>
              </a:solidFill>
              <a:effectLst>
                <a:outerShdw blurRad="76200" dist="38100" dir="8100000" sx="101000" sy="101000" algn="tr" rotWithShape="0">
                  <a:prstClr val="black">
                    <a:alpha val="50000"/>
                  </a:prstClr>
                </a:outerShdw>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t>Darlene Smith</a:t>
            </a:r>
            <a:b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Office - (843) 886-8110</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Mobile - (843) 696-7824</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darlenesmith@carolinaone.com</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DarleneSmithTeam.com</a:t>
            </a:r>
          </a:p>
        </p:txBody>
      </p:sp>
      <p:grpSp>
        <p:nvGrpSpPr>
          <p:cNvPr id="24" name="Group 23"/>
          <p:cNvGrpSpPr/>
          <p:nvPr/>
        </p:nvGrpSpPr>
        <p:grpSpPr>
          <a:xfrm>
            <a:off x="152400"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bg1"/>
                  </a:solidFill>
                  <a:latin typeface="Century Gothic" panose="020B0502020202020204" pitchFamily="34" charset="0"/>
                </a:rPr>
                <a:t>Carolina One Real Estate</a:t>
              </a:r>
            </a:p>
            <a:p>
              <a:pPr algn="ctr"/>
              <a:r>
                <a:rPr lang="en-US" sz="700" dirty="0">
                  <a:solidFill>
                    <a:schemeClr val="bg1"/>
                  </a:solidFill>
                  <a:latin typeface="Century Gothic" panose="020B0502020202020204" pitchFamily="34" charset="0"/>
                </a:rPr>
                <a:t>1503 Palm Blvd </a:t>
              </a:r>
              <a:r>
                <a:rPr lang="en-US" sz="700" dirty="0" err="1">
                  <a:solidFill>
                    <a:schemeClr val="bg1"/>
                  </a:solidFill>
                  <a:latin typeface="Century Gothic" panose="020B0502020202020204" pitchFamily="34" charset="0"/>
                </a:rPr>
                <a:t>Ste</a:t>
              </a:r>
              <a:endParaRPr lang="en-US" sz="700" dirty="0">
                <a:solidFill>
                  <a:schemeClr val="bg1"/>
                </a:solidFill>
                <a:latin typeface="Century Gothic" panose="020B0502020202020204" pitchFamily="34" charset="0"/>
              </a:endParaRPr>
            </a:p>
            <a:p>
              <a:pPr algn="ctr"/>
              <a:r>
                <a:rPr lang="en-US" sz="700" dirty="0">
                  <a:solidFill>
                    <a:schemeClr val="bg1"/>
                  </a:solidFill>
                  <a:latin typeface="Century Gothic" panose="020B0502020202020204" pitchFamily="34" charset="0"/>
                </a:rPr>
                <a:t>Isle of Palms, SC 29451</a:t>
              </a:r>
            </a:p>
          </p:txBody>
        </p:sp>
      </p:grpSp>
      <p:sp>
        <p:nvSpPr>
          <p:cNvPr id="30" name="Rectangle 29"/>
          <p:cNvSpPr/>
          <p:nvPr/>
        </p:nvSpPr>
        <p:spPr>
          <a:xfrm>
            <a:off x="38100" y="167977"/>
            <a:ext cx="4000500" cy="1015663"/>
          </a:xfrm>
          <a:prstGeom prst="rect">
            <a:avLst/>
          </a:prstGeom>
          <a:noFill/>
        </p:spPr>
        <p:txBody>
          <a:bodyPr wrap="square">
            <a:spAutoFit/>
          </a:bodyPr>
          <a:lstStyle/>
          <a:p>
            <a:r>
              <a:rPr lang="en-US" i="1" dirty="0">
                <a:ln>
                  <a:solidFill>
                    <a:srgbClr val="FFFF00"/>
                  </a:solidFill>
                </a:ln>
                <a:solidFill>
                  <a:srgbClr val="FFFF00"/>
                </a:solidFill>
                <a:effectLst>
                  <a:outerShdw blurRad="50800" dist="38100" dir="5400000" algn="t" rotWithShape="0">
                    <a:schemeClr val="tx2">
                      <a:lumMod val="50000"/>
                      <a:alpha val="40000"/>
                    </a:schemeClr>
                  </a:outerShdw>
                </a:effectLst>
              </a:rPr>
              <a:t>Exceptional End Unit</a:t>
            </a:r>
          </a:p>
          <a:p>
            <a:r>
              <a:rPr lang="en-US" i="1" dirty="0">
                <a:ln>
                  <a:solidFill>
                    <a:srgbClr val="FFFF00"/>
                  </a:solidFill>
                </a:ln>
                <a:solidFill>
                  <a:srgbClr val="FFFF00"/>
                </a:solidFill>
                <a:effectLst>
                  <a:outerShdw blurRad="50800" dist="38100" dir="5400000" algn="t" rotWithShape="0">
                    <a:schemeClr val="tx2">
                      <a:lumMod val="50000"/>
                      <a:alpha val="40000"/>
                    </a:schemeClr>
                  </a:outerShdw>
                </a:effectLst>
              </a:rPr>
              <a:t>Steps to Beach</a:t>
            </a:r>
          </a:p>
          <a:p>
            <a:r>
              <a:rPr lang="en-US" i="1" dirty="0">
                <a:ln>
                  <a:solidFill>
                    <a:srgbClr val="FFFF00"/>
                  </a:solidFill>
                </a:ln>
                <a:solidFill>
                  <a:srgbClr val="FFFF00"/>
                </a:solidFill>
                <a:effectLst>
                  <a:outerShdw blurRad="50800" dist="38100" dir="5400000" algn="t" rotWithShape="0">
                    <a:schemeClr val="tx2">
                      <a:lumMod val="50000"/>
                      <a:alpha val="40000"/>
                    </a:schemeClr>
                  </a:outerShdw>
                </a:effectLst>
              </a:rPr>
              <a:t>Great Rental</a:t>
            </a:r>
            <a:endParaRPr lang="en-US" sz="1400" i="1" dirty="0">
              <a:ln>
                <a:solidFill>
                  <a:srgbClr val="FFFF00"/>
                </a:solidFill>
              </a:ln>
              <a:solidFill>
                <a:srgbClr val="FFFF00"/>
              </a:solidFill>
              <a:effectLst>
                <a:outerShdw blurRad="50800" dist="38100" dir="5400000" algn="t" rotWithShape="0">
                  <a:schemeClr val="tx2">
                    <a:lumMod val="50000"/>
                    <a:alpha val="40000"/>
                  </a:schemeClr>
                </a:outerShdw>
              </a:effectLst>
            </a:endParaRPr>
          </a:p>
        </p:txBody>
      </p:sp>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294064" y="1463571"/>
            <a:ext cx="1377489" cy="1005840"/>
          </a:xfrm>
          <a:prstGeom prst="rect">
            <a:avLst/>
          </a:prstGeom>
          <a:ln>
            <a:solidFill>
              <a:schemeClr val="bg1"/>
            </a:solidFill>
          </a:ln>
          <a:effectLst>
            <a:outerShdw blurRad="63500" sx="102000" sy="102000" algn="ctr" rotWithShape="0">
              <a:prstClr val="black">
                <a:alpha val="40000"/>
              </a:prstClr>
            </a:outerShdw>
          </a:effectLst>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294064" y="3952173"/>
            <a:ext cx="1377489" cy="1005840"/>
          </a:xfrm>
          <a:prstGeom prst="rect">
            <a:avLst/>
          </a:prstGeom>
          <a:ln>
            <a:solidFill>
              <a:schemeClr val="bg1"/>
            </a:solidFill>
          </a:ln>
          <a:effectLst>
            <a:outerShdw blurRad="63500" sx="102000" sy="102000" algn="ctr" rotWithShape="0">
              <a:prstClr val="black">
                <a:alpha val="40000"/>
              </a:prstClr>
            </a:outerShdw>
          </a:effectLst>
        </p:spPr>
      </p:pic>
      <p:pic>
        <p:nvPicPr>
          <p:cNvPr id="19" name="Picture 1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294064" y="2707872"/>
            <a:ext cx="1377489" cy="1005840"/>
          </a:xfrm>
          <a:prstGeom prst="rect">
            <a:avLst/>
          </a:prstGeom>
          <a:ln>
            <a:solidFill>
              <a:schemeClr val="bg1"/>
            </a:solidFill>
          </a:ln>
          <a:effectLst>
            <a:outerShdw blurRad="63500" sx="102000" sy="102000" algn="ctr" rotWithShape="0">
              <a:prstClr val="black">
                <a:alpha val="40000"/>
              </a:prstClr>
            </a:outerShdw>
          </a:effectLst>
        </p:spPr>
      </p:pic>
      <p:pic>
        <p:nvPicPr>
          <p:cNvPr id="22" name="Picture 2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294064" y="7685076"/>
            <a:ext cx="1377489" cy="1005840"/>
          </a:xfrm>
          <a:prstGeom prst="rect">
            <a:avLst/>
          </a:prstGeom>
          <a:ln>
            <a:solidFill>
              <a:schemeClr val="bg1"/>
            </a:solidFill>
          </a:ln>
          <a:effectLst>
            <a:outerShdw blurRad="63500" sx="102000" sy="102000" algn="ctr" rotWithShape="0">
              <a:prstClr val="black">
                <a:alpha val="40000"/>
              </a:prstClr>
            </a:outerShdw>
          </a:effectLst>
        </p:spPr>
      </p:pic>
      <p:pic>
        <p:nvPicPr>
          <p:cNvPr id="23" name="Picture 2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294064" y="5196474"/>
            <a:ext cx="1377489" cy="1005840"/>
          </a:xfrm>
          <a:prstGeom prst="rect">
            <a:avLst/>
          </a:prstGeom>
          <a:ln>
            <a:solidFill>
              <a:schemeClr val="bg1"/>
            </a:solid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294064" y="6440775"/>
            <a:ext cx="1377489" cy="1005840"/>
          </a:xfrm>
          <a:prstGeom prst="rect">
            <a:avLst/>
          </a:prstGeom>
          <a:ln>
            <a:solidFill>
              <a:schemeClr val="bg1"/>
            </a:solidFill>
          </a:ln>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204</TotalTime>
  <Words>143</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Verdana</vt:lpstr>
      <vt:lpstr>Wingdings</vt:lpstr>
      <vt:lpstr>Wingdings 2</vt:lpstr>
      <vt:lpstr>Wingdings 3</vt:lpstr>
      <vt:lpstr>Apex</vt:lpstr>
      <vt:lpstr>20 Fairway Dunes Lane Wild Dunes Isle of Palms, SC 29451 MLS# 1018883 $499,000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55</cp:revision>
  <dcterms:created xsi:type="dcterms:W3CDTF">2006-08-16T00:00:00Z</dcterms:created>
  <dcterms:modified xsi:type="dcterms:W3CDTF">2017-06-02T14:24:56Z</dcterms:modified>
</cp:coreProperties>
</file>