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E1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77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7044" y="648367"/>
            <a:ext cx="5129912" cy="384743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4757" y="2032239"/>
            <a:ext cx="1439584" cy="107968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660" y="2032239"/>
            <a:ext cx="1439584" cy="107968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660" y="3416112"/>
            <a:ext cx="1439584" cy="107968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4757" y="648365"/>
            <a:ext cx="1439584" cy="107968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660" y="648365"/>
            <a:ext cx="1439584" cy="107968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4757" y="3416112"/>
            <a:ext cx="1439584" cy="107968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836872"/>
          </a:xfrm>
          <a:noFill/>
        </p:spPr>
        <p:txBody>
          <a:bodyPr anchor="t">
            <a:noAutofit/>
          </a:bodyPr>
          <a:lstStyle/>
          <a:p>
            <a:r>
              <a:rPr lang="en-US" sz="2400" b="1" i="1" dirty="0">
                <a:solidFill>
                  <a:srgbClr val="FF0000"/>
                </a:solidFill>
                <a:latin typeface="Century Gothic" panose="020B0502020202020204" pitchFamily="34" charset="0"/>
              </a:rPr>
              <a:t>Open House Saturday June 10</a:t>
            </a:r>
            <a:r>
              <a:rPr lang="en-US" sz="2400" b="1" i="1" baseline="30000" dirty="0">
                <a:solidFill>
                  <a:srgbClr val="FF0000"/>
                </a:solidFill>
                <a:latin typeface="Century Gothic" panose="020B0502020202020204" pitchFamily="34" charset="0"/>
              </a:rPr>
              <a:t>th</a:t>
            </a:r>
            <a:r>
              <a:rPr lang="en-US" sz="2400" b="1" i="1" dirty="0">
                <a:solidFill>
                  <a:srgbClr val="FF0000"/>
                </a:solidFill>
                <a:latin typeface="Century Gothic" panose="020B0502020202020204" pitchFamily="34" charset="0"/>
              </a:rPr>
              <a:t> from 11:00-2:00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584801"/>
            <a:ext cx="9144000" cy="1474819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Just 3 blocks from the heart of Avondale, this well maintained brick home has the true ''walking distance'' location so many want. With 3 bedrooms and 2 full baths it gives you the space that you need. This home has a good sized backyard that is fenced and a detached garage. Inside it features laminate flooring, tile in the kitchen and a separate dining room. The sellers had a new roof installed in 2015 &amp; added a </a:t>
            </a:r>
            <a:r>
              <a:rPr lang="en-US" sz="1400" dirty="0" err="1">
                <a:solidFill>
                  <a:schemeClr val="bg2">
                    <a:lumMod val="25000"/>
                  </a:schemeClr>
                </a:solidFill>
                <a:latin typeface="+mj-lt"/>
              </a:rPr>
              <a:t>tankless</a:t>
            </a: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 water heater recently. Enjoy the wood stove in the family room on cool evenings. It's hard to beat walking or riding a bike to so many restaurants and stores.</a:t>
            </a:r>
            <a:endParaRPr lang="en-US" sz="1400" b="1" i="1" dirty="0">
              <a:solidFill>
                <a:schemeClr val="bg2">
                  <a:lumMod val="25000"/>
                </a:schemeClr>
              </a:solidFill>
              <a:latin typeface="+mj-lt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6059621"/>
            <a:ext cx="914400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Mike Goldston, Realtor</a:t>
            </a:r>
          </a:p>
          <a:p>
            <a:pPr algn="ctr"/>
            <a:r>
              <a:rPr lang="en-US" sz="1600" dirty="0">
                <a:solidFill>
                  <a:schemeClr val="accent2">
                    <a:lumMod val="50000"/>
                  </a:schemeClr>
                </a:solidFill>
              </a:rPr>
              <a:t>mikesellscharleston@gmail.com | 843-343-7026 | www.cometocharlestonsc.com</a:t>
            </a:r>
          </a:p>
          <a:p>
            <a:pPr algn="ctr"/>
            <a:r>
              <a:rPr lang="en-US" sz="1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Brand Name Real Estate | </a:t>
            </a:r>
            <a:r>
              <a:rPr lang="fr-FR" sz="1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4 </a:t>
            </a:r>
            <a:r>
              <a:rPr lang="fr-FR" sz="12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Carriage</a:t>
            </a:r>
            <a:r>
              <a:rPr lang="fr-FR" sz="1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Lane, Suite 106 | </a:t>
            </a:r>
            <a:r>
              <a:rPr lang="en-US" sz="1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Charleston, SC 29407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007044" y="3664803"/>
            <a:ext cx="512991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20 </a:t>
            </a:r>
            <a:r>
              <a:rPr lang="en-US" sz="2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Lolandra</a:t>
            </a: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Avenue</a:t>
            </a:r>
          </a:p>
          <a:p>
            <a:pPr algn="ctr"/>
            <a:r>
              <a: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Carolina Terrace ~ Charleston, SC 29407</a:t>
            </a:r>
          </a:p>
          <a:p>
            <a:pPr algn="ctr"/>
            <a:r>
              <a: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MLS# 17015441 ~ $315,000</a:t>
            </a:r>
            <a:endParaRPr lang="en-US" sz="14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67771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166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Open House Saturday June 10th from 11:00-2:00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Exclusive Custom Built Home</dc:title>
  <dc:creator>CVH360</dc:creator>
  <cp:lastModifiedBy>A. Thomas Price</cp:lastModifiedBy>
  <cp:revision>23</cp:revision>
  <dcterms:created xsi:type="dcterms:W3CDTF">2006-08-16T00:00:00Z</dcterms:created>
  <dcterms:modified xsi:type="dcterms:W3CDTF">2017-06-09T12:31:08Z</dcterms:modified>
</cp:coreProperties>
</file>