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7"/>
            <a:ext cx="5129912" cy="38474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4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Major Price Drop!!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Just 3 blocks from the heart of Avondale, this well maintained brick home has the true ''walking distance'' location so many want. With 3 bedrooms and 2 full baths it gives you the space that you need. This home has a good sized backyard that is fenced and a detached garage. Inside it features laminate flooring, tile in the kitchen and a separate dining room. The sellers had a new roof installed in 2015 &amp; added a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tankless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water heater recently. Enjoy the wood stove in the family room on cool evenings. It's hard to beat walking or riding a bike to so many restaurants and stores.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20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Lolandra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Avenue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Carolina Terrace ~ Charleston, SC 29407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17015441 </a:t>
            </a:r>
            <a:r>
              <a:rPr 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~ $299,000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Major Price Drop!!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24</cp:revision>
  <dcterms:created xsi:type="dcterms:W3CDTF">2006-08-16T00:00:00Z</dcterms:created>
  <dcterms:modified xsi:type="dcterms:W3CDTF">2017-07-06T16:06:08Z</dcterms:modified>
</cp:coreProperties>
</file>