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1524" y="144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7315200" cy="5225143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1" name="Rectangle 20"/>
          <p:cNvSpPr/>
          <p:nvPr/>
        </p:nvSpPr>
        <p:spPr>
          <a:xfrm>
            <a:off x="1" y="9075882"/>
            <a:ext cx="7315198" cy="985839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7755" y="6548918"/>
            <a:ext cx="5873473" cy="2564271"/>
          </a:xfrm>
        </p:spPr>
        <p:txBody>
          <a:bodyPr anchor="ctr">
            <a:noAutofit/>
          </a:bodyPr>
          <a:lstStyle/>
          <a:p>
            <a:r>
              <a:rPr lang="en-US" sz="115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Boater's Dream ~ 40ft BOAT SLIP on DEEP WATER Morgan's Creek in Wild Dunes ~ A short walk, bike or cart ride to your BOAT, POOL and BEACH. Enjoy sunsets over the 13th fairway of the Harbor Course from two full-width COVERED PORCHES, or up the SPIRAL STAIRCASE to a ROOFTOP DECK. Start your day with an equally spectacular sunrise "long view" of the 14th fairway through a WALL OF WINDOWS from the brand new RENOVATED KITCHEN and OPEN FLOOR PLAN living area. Some SPECIAL FEATURES include: Refinished HARDWOOD FLOORING, new custom cabinets and quartz counter-tops, 6-burner </a:t>
            </a:r>
            <a:r>
              <a:rPr lang="en-US" sz="1150" dirty="0" err="1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Kucht</a:t>
            </a:r>
            <a:r>
              <a:rPr lang="en-US" sz="115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 gas range with commercial grade exhaust hood, stainless steel dishwasher, under-counter microwave, fresh exterior and interior paint, designer 3/4 light double front doors, and a WALK-IN </a:t>
            </a:r>
            <a:r>
              <a:rPr lang="en-US" sz="115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PANTRY.</a:t>
            </a:r>
          </a:p>
          <a:p>
            <a:r>
              <a:rPr lang="en-US" sz="115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The </a:t>
            </a:r>
            <a:r>
              <a:rPr lang="en-US" sz="1150" dirty="0">
                <a:solidFill>
                  <a:schemeClr val="tx2">
                    <a:lumMod val="75000"/>
                  </a:schemeClr>
                </a:solidFill>
                <a:latin typeface="Century Gothic" panose="020B0502020202020204" pitchFamily="34" charset="0"/>
              </a:rPr>
              <a:t>house has a 600sqft (15'x40') floored attic which is suitable for finishing into heated and cooled living space. Fourth bedroom/mother-in-law suite plans and quotes are available.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" y="9229205"/>
            <a:ext cx="73151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>
                <a:solidFill>
                  <a:srgbClr val="00325C"/>
                </a:solidFill>
                <a:latin typeface="Century Gothic" panose="020B0502020202020204" pitchFamily="34" charset="0"/>
              </a:rPr>
              <a:t>Steve Kaul, REALTOR</a:t>
            </a:r>
          </a:p>
          <a:p>
            <a:pPr algn="ctr"/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(843) 817-5547 · skaul@carolinaone.com</a:t>
            </a:r>
            <a:b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</a:br>
            <a:r>
              <a:rPr lang="en-US" sz="1100" dirty="0">
                <a:solidFill>
                  <a:srgbClr val="00325C"/>
                </a:solidFill>
                <a:latin typeface="Century Gothic" panose="020B0502020202020204" pitchFamily="34" charset="0"/>
              </a:rPr>
              <a:t>www.charlestonhousehunt.com </a:t>
            </a:r>
            <a:endParaRPr lang="en-US" sz="1000" dirty="0">
              <a:solidFill>
                <a:srgbClr val="00325C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-12703" y="9856533"/>
            <a:ext cx="7327903" cy="20005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sz="70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Carolina One Real Estate · 195 W Coleman Blvd · Mt Pleasant, SC 29464-3495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0" y="0"/>
            <a:ext cx="73152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Boater's Dream Open House In Wild Dunes</a:t>
            </a:r>
          </a:p>
          <a:p>
            <a:r>
              <a:rPr lang="en-US" sz="3200" b="1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tyle Script" panose="030804020302050B0404" pitchFamily="66" charset="0"/>
              </a:rPr>
              <a:t>40’ Deep Water Boat Slip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7756" y="5257801"/>
            <a:ext cx="5869504" cy="1182660"/>
          </a:xfrm>
        </p:spPr>
        <p:txBody>
          <a:bodyPr anchor="ctr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/>
          </a:bodyPr>
          <a:lstStyle/>
          <a:p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20 </a:t>
            </a:r>
            <a:r>
              <a:rPr lang="en-US" sz="2800" b="0" cap="none" dirty="0" err="1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Morgans</a:t>
            </a:r>
            <a: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 Cove Drive</a:t>
            </a:r>
            <a:br>
              <a:rPr lang="en-US" sz="28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7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Wild Dunes :: Isle of Palms, SC 29451</a:t>
            </a:r>
            <a:br>
              <a:rPr lang="en-US" sz="17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7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MLS# 18019600 :: $1,025,000</a:t>
            </a:r>
            <a:br>
              <a:rPr lang="en-US" sz="17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</a:br>
            <a:r>
              <a:rPr lang="en-US" sz="1700" b="0" cap="none" dirty="0">
                <a:ln w="10541" cmpd="sng">
                  <a:noFill/>
                  <a:prstDash val="solid"/>
                </a:ln>
                <a:solidFill>
                  <a:schemeClr val="tx2"/>
                </a:solidFill>
                <a:effectLst/>
                <a:latin typeface="Century Gothic" panose="020B0502020202020204" pitchFamily="34" charset="0"/>
              </a:rPr>
              <a:t>3 Bed / 3 Bath</a:t>
            </a:r>
          </a:p>
        </p:txBody>
      </p:sp>
      <p:sp>
        <p:nvSpPr>
          <p:cNvPr id="5" name="Diagonal Stripe 4"/>
          <p:cNvSpPr/>
          <p:nvPr/>
        </p:nvSpPr>
        <p:spPr>
          <a:xfrm rot="5400000">
            <a:off x="5487245" y="-845"/>
            <a:ext cx="1827110" cy="1828800"/>
          </a:xfrm>
          <a:prstGeom prst="diagStripe">
            <a:avLst/>
          </a:prstGeom>
          <a:solidFill>
            <a:srgbClr val="FFFF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700013">
            <a:off x="5835871" y="402757"/>
            <a:ext cx="15969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Sunday Feb 17</a:t>
            </a:r>
          </a:p>
          <a:p>
            <a:pPr algn="ctr"/>
            <a:r>
              <a:rPr lang="en-US" sz="1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From 1-4p</a:t>
            </a:r>
          </a:p>
        </p:txBody>
      </p:sp>
      <p:pic>
        <p:nvPicPr>
          <p:cNvPr id="24" name="Picture 23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" y="6250307"/>
            <a:ext cx="1371600" cy="914400"/>
          </a:xfrm>
          <a:prstGeom prst="rect">
            <a:avLst/>
          </a:prstGeom>
          <a:ln>
            <a:noFill/>
          </a:ln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" y="8189872"/>
            <a:ext cx="1371600" cy="914400"/>
          </a:xfrm>
          <a:prstGeom prst="rect">
            <a:avLst/>
          </a:prstGeom>
          <a:ln>
            <a:noFill/>
          </a:ln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" y="5280525"/>
            <a:ext cx="1371600" cy="914400"/>
          </a:xfrm>
          <a:prstGeom prst="rect">
            <a:avLst/>
          </a:prstGeom>
          <a:ln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56" y="9294057"/>
            <a:ext cx="1377673" cy="516627"/>
          </a:xfrm>
          <a:prstGeom prst="rect">
            <a:avLst/>
          </a:prstGeom>
          <a:ln w="12700">
            <a:noFill/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221647"/>
            <a:ext cx="529157" cy="66144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6CDF85A2-9696-47A9-BBBF-E346254BB146}"/>
              </a:ext>
            </a:extLst>
          </p:cNvPr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4" y="7220089"/>
            <a:ext cx="1371600" cy="9144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505</TotalTime>
  <Words>226</Words>
  <Application>Microsoft Office PowerPoint</Application>
  <PresentationFormat>Custom</PresentationFormat>
  <Paragraphs>10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Book Antiqua</vt:lpstr>
      <vt:lpstr>Century Gothic</vt:lpstr>
      <vt:lpstr>Freestyle Script</vt:lpstr>
      <vt:lpstr>Lucida Sans</vt:lpstr>
      <vt:lpstr>Trebuchet MS</vt:lpstr>
      <vt:lpstr>Wingdings</vt:lpstr>
      <vt:lpstr>Wingdings 2</vt:lpstr>
      <vt:lpstr>Wingdings 3</vt:lpstr>
      <vt:lpstr>Apex</vt:lpstr>
      <vt:lpstr>20 Morgans Cove Drive Wild Dunes :: Isle of Palms, SC 29451 MLS# 18019600 :: $1,025,000 3 Bed / 3 Bath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88</cp:revision>
  <dcterms:created xsi:type="dcterms:W3CDTF">2006-08-16T00:00:00Z</dcterms:created>
  <dcterms:modified xsi:type="dcterms:W3CDTF">2019-02-13T20:40:32Z</dcterms:modified>
</cp:coreProperties>
</file>