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6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522514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755" y="6548918"/>
            <a:ext cx="5873473" cy="2564271"/>
          </a:xfrm>
        </p:spPr>
        <p:txBody>
          <a:bodyPr anchor="ctr">
            <a:noAutofit/>
          </a:bodyPr>
          <a:lstStyle/>
          <a:p>
            <a:r>
              <a:rPr lang="en-US" sz="11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Boater's Dream ~ 40ft BOAT SLIP on DEEP WATER Morgan's Creek in Wild Dunes ~ A short walk, bike or cart ride to your BOAT, POOL and BEACH. Enjoy sunsets over the 13th fairway of the Harbor Course from two full-width COVERED PORCHES, or up the SPIRAL STAIRCASE to a ROOFTOP DECK. Start your day with an equally spectacular sunrise "long view" of the 14th fairway through a WALL OF WINDOWS from the brand new RENOVATED KITCHEN and OPEN FLOOR PLAN living area. Some SPECIAL FEATURES include: Refinished HARDWOOD FLOORING, new custom cabinets and quartz counter-tops, 6-burner </a:t>
            </a:r>
            <a:r>
              <a:rPr lang="en-US" sz="115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Kucht</a:t>
            </a:r>
            <a:r>
              <a:rPr lang="en-US" sz="11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gas range with commercial grade exhaust hood, stainless steel dishwasher, under-counter microwave, fresh exterior and interior paint, designer 3/4 light double front doors, and a WALK-IN </a:t>
            </a:r>
            <a:r>
              <a:rPr lang="en-US" sz="115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PANTRY.</a:t>
            </a:r>
          </a:p>
          <a:p>
            <a:r>
              <a:rPr lang="en-US" sz="115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11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house has a 600sqft (15'x40') floored attic which is suitable for finishing into heated and cooled living space. Fourth bedroom/mother-in-law suite plans and quotes are available.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229205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25C"/>
                </a:solidFill>
                <a:latin typeface="Century Gothic" panose="020B0502020202020204" pitchFamily="34" charset="0"/>
              </a:rPr>
              <a:t>Steve Kaul, REALTOR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(843) 817-5547 · skaul@carolinaone.com</a:t>
            </a:r>
            <a:b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www.charlestonhousehunt.com 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Carolina One Real Estate · 195 W Coleman Blvd · Mt Pleasant, SC 29464-3495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Boater's Dream in Wild Dunes</a:t>
            </a:r>
          </a:p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40’ Deep Water Boat Slip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756" y="5257801"/>
            <a:ext cx="5869504" cy="118266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20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Morgans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Cove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Wild Dunes :: Isle of Palms, SC 29451</a:t>
            </a:r>
            <a:b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18019600 :: $1,025,000</a:t>
            </a:r>
            <a:b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3 Bath</a:t>
            </a:r>
          </a:p>
        </p:txBody>
      </p:sp>
      <p:sp>
        <p:nvSpPr>
          <p:cNvPr id="5" name="Diagonal Stripe 4"/>
          <p:cNvSpPr/>
          <p:nvPr/>
        </p:nvSpPr>
        <p:spPr>
          <a:xfrm rot="16200000">
            <a:off x="-1872322" y="2902604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81223">
            <a:off x="-2094605" y="3829615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Reduced!</a:t>
            </a: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6250307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8189872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5280525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" y="9294057"/>
            <a:ext cx="1377673" cy="516627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221647"/>
            <a:ext cx="529157" cy="6614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DF85A2-9696-47A9-BBBF-E346254BB14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7220089"/>
            <a:ext cx="13716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502</TotalTime>
  <Words>222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20 Morgans Cove Drive Wild Dunes :: Isle of Palms, SC 29451 MLS# 18019600 :: $1,025,000 3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87</cp:revision>
  <dcterms:created xsi:type="dcterms:W3CDTF">2006-08-16T00:00:00Z</dcterms:created>
  <dcterms:modified xsi:type="dcterms:W3CDTF">2019-01-03T16:51:23Z</dcterms:modified>
</cp:coreProperties>
</file>