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-123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1753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111" y="4496595"/>
            <a:ext cx="7148402" cy="309253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One of the few remaining lots for sale in Wild Dunes to build your dream home! Especially at this price!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property overlooks a lagoon and the 14th tee box of the infamous Harbor Golf Course in Wild Dunes; so you have both water and golf views!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Yacht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Harbor Court is an awesome street; private and quiet.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Close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 the boating/marina world and your opportunity to build on a great lot at a good price in an exclusive and gated community with first class amenities!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check it out...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7" y="3438682"/>
            <a:ext cx="7315199" cy="95083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 Yacht Harbor Court</a:t>
            </a:r>
            <a:r>
              <a:rPr lang="en-US" sz="2400" cap="none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600" cap="none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Wild Dunes | Isle of </a:t>
            </a:r>
            <a:r>
              <a:rPr lang="en-US" sz="1800" cap="none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Palms </a:t>
            </a:r>
            <a:r>
              <a:rPr lang="en-US" sz="1800" cap="none" dirty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| MLS# 16012634 | $359,000</a:t>
            </a:r>
            <a:endParaRPr lang="en-US" sz="1600" cap="none" dirty="0">
              <a:ln w="10541" cmpd="sng">
                <a:solidFill>
                  <a:srgbClr val="002060"/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8" y="8729461"/>
            <a:ext cx="7315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Barbara Walker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REALTOR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886-8110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906-5404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bwalker@carolinaone.com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www.barbarawalkerrealtor.com</a:t>
            </a:r>
            <a:endParaRPr lang="en-US" sz="900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791200" y="8792172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1775" y="8814959"/>
              <a:ext cx="700449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FFFF00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FFFF00"/>
                  </a:solidFill>
                  <a:latin typeface="Trebuchet MS" panose="020B0603020202020204" pitchFamily="34" charset="0"/>
                </a:rPr>
                <a:t>1503 Palm Blvd</a:t>
              </a:r>
            </a:p>
            <a:p>
              <a:pPr algn="ctr"/>
              <a:r>
                <a:rPr lang="en-US" sz="700" dirty="0">
                  <a:solidFill>
                    <a:srgbClr val="FFFF00"/>
                  </a:solidFill>
                  <a:latin typeface="Trebuchet MS" panose="020B0603020202020204" pitchFamily="34" charset="0"/>
                </a:rPr>
                <a:t>Isle of Palms, SC 29451-2280</a:t>
              </a:r>
              <a:endParaRPr lang="en-US" sz="700" dirty="0">
                <a:solidFill>
                  <a:srgbClr val="FFFF00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2288" y="7793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lot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in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Wild Dunes with water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&amp; golf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views!!</a:t>
            </a:r>
            <a:endParaRPr lang="en-US" sz="24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53" y="8814960"/>
            <a:ext cx="732699" cy="112166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03203" y="762000"/>
            <a:ext cx="7104219" cy="2569608"/>
            <a:chOff x="117732" y="783191"/>
            <a:chExt cx="7104219" cy="256960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732" y="783191"/>
              <a:ext cx="3429000" cy="2569608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2951" y="783193"/>
              <a:ext cx="3429000" cy="2569606"/>
            </a:xfrm>
            <a:prstGeom prst="rect">
              <a:avLst/>
            </a:prstGeom>
            <a:ln w="3175">
              <a:noFill/>
            </a:ln>
            <a:effectLst/>
          </p:spPr>
        </p:pic>
      </p:grpSp>
      <p:grpSp>
        <p:nvGrpSpPr>
          <p:cNvPr id="11" name="Group 10"/>
          <p:cNvGrpSpPr/>
          <p:nvPr/>
        </p:nvGrpSpPr>
        <p:grpSpPr>
          <a:xfrm>
            <a:off x="103203" y="7696200"/>
            <a:ext cx="7104219" cy="868680"/>
            <a:chOff x="117732" y="7551333"/>
            <a:chExt cx="7104219" cy="86868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732" y="7551334"/>
              <a:ext cx="914400" cy="868679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7" name="Picture 26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9588" y="7551333"/>
              <a:ext cx="914400" cy="868680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8" name="Picture 27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696" y="7551333"/>
              <a:ext cx="914400" cy="868680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9" name="Picture 28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7551" y="7551333"/>
              <a:ext cx="914400" cy="868680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2" name="Picture 21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3660" y="7551333"/>
              <a:ext cx="914400" cy="868680"/>
            </a:xfrm>
            <a:prstGeom prst="rect">
              <a:avLst/>
            </a:prstGeom>
            <a:ln w="3175">
              <a:noFill/>
            </a:ln>
          </p:spPr>
        </p:pic>
        <p:pic>
          <p:nvPicPr>
            <p:cNvPr id="26" name="Picture 25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1624" y="7551333"/>
              <a:ext cx="914400" cy="868680"/>
            </a:xfrm>
            <a:prstGeom prst="rect">
              <a:avLst/>
            </a:prstGeom>
            <a:ln w="3175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140</TotalTime>
  <Words>142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20 Yacht Harbor Court  Wild Dunes | Isle of Palms | MLS# 16012634 | $359,000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2016-05-19T12:30:45Z</dcterms:modified>
</cp:coreProperties>
</file>