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82296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56277B-6C5D-45B4-AD68-64E0615AE071}" type="datetimeFigureOut">
              <a:rPr lang="en-US" smtClean="0"/>
              <a:t>4/2/2020</a:t>
            </a:fld>
            <a:endParaRPr lang="en-US"/>
          </a:p>
        </p:txBody>
      </p:sp>
      <p:sp>
        <p:nvSpPr>
          <p:cNvPr id="4" name="Slide Image Placeholder 3"/>
          <p:cNvSpPr>
            <a:spLocks noGrp="1" noRot="1" noChangeAspect="1"/>
          </p:cNvSpPr>
          <p:nvPr>
            <p:ph type="sldImg" idx="2"/>
          </p:nvPr>
        </p:nvSpPr>
        <p:spPr>
          <a:xfrm>
            <a:off x="2166938" y="1143000"/>
            <a:ext cx="25241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F06DE9-BA7E-455C-84A0-BBA985F5C331}" type="slidenum">
              <a:rPr lang="en-US" smtClean="0"/>
              <a:t>‹#›</a:t>
            </a:fld>
            <a:endParaRPr lang="en-US"/>
          </a:p>
        </p:txBody>
      </p:sp>
    </p:spTree>
    <p:extLst>
      <p:ext uri="{BB962C8B-B14F-4D97-AF65-F5344CB8AC3E}">
        <p14:creationId xmlns:p14="http://schemas.microsoft.com/office/powerpoint/2010/main" val="294024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66938" y="1143000"/>
            <a:ext cx="25241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F06DE9-BA7E-455C-84A0-BBA985F5C331}" type="slidenum">
              <a:rPr lang="en-US" smtClean="0"/>
              <a:t>1</a:t>
            </a:fld>
            <a:endParaRPr lang="en-US"/>
          </a:p>
        </p:txBody>
      </p:sp>
    </p:spTree>
    <p:extLst>
      <p:ext uri="{BB962C8B-B14F-4D97-AF65-F5344CB8AC3E}">
        <p14:creationId xmlns:p14="http://schemas.microsoft.com/office/powerpoint/2010/main" val="2248204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18145" indent="0" algn="ctr">
              <a:buNone/>
              <a:defRPr>
                <a:solidFill>
                  <a:schemeClr val="tx1">
                    <a:tint val="75000"/>
                  </a:schemeClr>
                </a:solidFill>
              </a:defRPr>
            </a:lvl2pPr>
            <a:lvl3pPr marL="1036290" indent="0" algn="ctr">
              <a:buNone/>
              <a:defRPr>
                <a:solidFill>
                  <a:schemeClr val="tx1">
                    <a:tint val="75000"/>
                  </a:schemeClr>
                </a:solidFill>
              </a:defRPr>
            </a:lvl3pPr>
            <a:lvl4pPr marL="1554434" indent="0" algn="ctr">
              <a:buNone/>
              <a:defRPr>
                <a:solidFill>
                  <a:schemeClr val="tx1">
                    <a:tint val="75000"/>
                  </a:schemeClr>
                </a:solidFill>
              </a:defRPr>
            </a:lvl4pPr>
            <a:lvl5pPr marL="2072579" indent="0" algn="ctr">
              <a:buNone/>
              <a:defRPr>
                <a:solidFill>
                  <a:schemeClr val="tx1">
                    <a:tint val="75000"/>
                  </a:schemeClr>
                </a:solidFill>
              </a:defRPr>
            </a:lvl5pPr>
            <a:lvl6pPr marL="2590724" indent="0" algn="ctr">
              <a:buNone/>
              <a:defRPr>
                <a:solidFill>
                  <a:schemeClr val="tx1">
                    <a:tint val="75000"/>
                  </a:schemeClr>
                </a:solidFill>
              </a:defRPr>
            </a:lvl6pPr>
            <a:lvl7pPr marL="3108869" indent="0" algn="ctr">
              <a:buNone/>
              <a:defRPr>
                <a:solidFill>
                  <a:schemeClr val="tx1">
                    <a:tint val="75000"/>
                  </a:schemeClr>
                </a:solidFill>
              </a:defRPr>
            </a:lvl7pPr>
            <a:lvl8pPr marL="3627013" indent="0" algn="ctr">
              <a:buNone/>
              <a:defRPr>
                <a:solidFill>
                  <a:schemeClr val="tx1">
                    <a:tint val="75000"/>
                  </a:schemeClr>
                </a:solidFill>
              </a:defRPr>
            </a:lvl8pPr>
            <a:lvl9pPr marL="414515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33"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267">
                <a:solidFill>
                  <a:schemeClr val="tx1">
                    <a:tint val="75000"/>
                  </a:schemeClr>
                </a:solidFill>
              </a:defRPr>
            </a:lvl1pPr>
            <a:lvl2pPr marL="518145" indent="0">
              <a:buNone/>
              <a:defRPr sz="2040">
                <a:solidFill>
                  <a:schemeClr val="tx1">
                    <a:tint val="75000"/>
                  </a:schemeClr>
                </a:solidFill>
              </a:defRPr>
            </a:lvl2pPr>
            <a:lvl3pPr marL="1036290" indent="0">
              <a:buNone/>
              <a:defRPr sz="1813">
                <a:solidFill>
                  <a:schemeClr val="tx1">
                    <a:tint val="75000"/>
                  </a:schemeClr>
                </a:solidFill>
              </a:defRPr>
            </a:lvl3pPr>
            <a:lvl4pPr marL="1554434" indent="0">
              <a:buNone/>
              <a:defRPr sz="1587">
                <a:solidFill>
                  <a:schemeClr val="tx1">
                    <a:tint val="75000"/>
                  </a:schemeClr>
                </a:solidFill>
              </a:defRPr>
            </a:lvl4pPr>
            <a:lvl5pPr marL="2072579" indent="0">
              <a:buNone/>
              <a:defRPr sz="1587">
                <a:solidFill>
                  <a:schemeClr val="tx1">
                    <a:tint val="75000"/>
                  </a:schemeClr>
                </a:solidFill>
              </a:defRPr>
            </a:lvl5pPr>
            <a:lvl6pPr marL="2590724" indent="0">
              <a:buNone/>
              <a:defRPr sz="1587">
                <a:solidFill>
                  <a:schemeClr val="tx1">
                    <a:tint val="75000"/>
                  </a:schemeClr>
                </a:solidFill>
              </a:defRPr>
            </a:lvl6pPr>
            <a:lvl7pPr marL="3108869" indent="0">
              <a:buNone/>
              <a:defRPr sz="1587">
                <a:solidFill>
                  <a:schemeClr val="tx1">
                    <a:tint val="75000"/>
                  </a:schemeClr>
                </a:solidFill>
              </a:defRPr>
            </a:lvl7pPr>
            <a:lvl8pPr marL="3627013" indent="0">
              <a:buNone/>
              <a:defRPr sz="1587">
                <a:solidFill>
                  <a:schemeClr val="tx1">
                    <a:tint val="75000"/>
                  </a:schemeClr>
                </a:solidFill>
              </a:defRPr>
            </a:lvl8pPr>
            <a:lvl9pPr marL="4145158" indent="0">
              <a:buNone/>
              <a:defRPr sz="158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73"/>
            </a:lvl1pPr>
            <a:lvl2pPr>
              <a:defRPr sz="2720"/>
            </a:lvl2pPr>
            <a:lvl3pPr>
              <a:defRPr sz="2267"/>
            </a:lvl3pPr>
            <a:lvl4pPr>
              <a:defRPr sz="2040"/>
            </a:lvl4pPr>
            <a:lvl5pPr>
              <a:defRPr sz="2040"/>
            </a:lvl5pPr>
            <a:lvl6pPr>
              <a:defRPr sz="2040"/>
            </a:lvl6pPr>
            <a:lvl7pPr>
              <a:defRPr sz="2040"/>
            </a:lvl7pPr>
            <a:lvl8pPr>
              <a:defRPr sz="2040"/>
            </a:lvl8pPr>
            <a:lvl9pPr>
              <a:defRPr sz="20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73"/>
            </a:lvl1pPr>
            <a:lvl2pPr>
              <a:defRPr sz="2720"/>
            </a:lvl2pPr>
            <a:lvl3pPr>
              <a:defRPr sz="2267"/>
            </a:lvl3pPr>
            <a:lvl4pPr>
              <a:defRPr sz="2040"/>
            </a:lvl4pPr>
            <a:lvl5pPr>
              <a:defRPr sz="2040"/>
            </a:lvl5pPr>
            <a:lvl6pPr>
              <a:defRPr sz="2040"/>
            </a:lvl6pPr>
            <a:lvl7pPr>
              <a:defRPr sz="2040"/>
            </a:lvl7pPr>
            <a:lvl8pPr>
              <a:defRPr sz="2040"/>
            </a:lvl8pPr>
            <a:lvl9pPr>
              <a:defRPr sz="20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500"/>
            <a:ext cx="3636169" cy="938317"/>
          </a:xfrm>
        </p:spPr>
        <p:txBody>
          <a:bodyPr anchor="b"/>
          <a:lstStyle>
            <a:lvl1pPr marL="0" indent="0">
              <a:buNone/>
              <a:defRPr sz="2720" b="1"/>
            </a:lvl1pPr>
            <a:lvl2pPr marL="518145" indent="0">
              <a:buNone/>
              <a:defRPr sz="2267" b="1"/>
            </a:lvl2pPr>
            <a:lvl3pPr marL="1036290" indent="0">
              <a:buNone/>
              <a:defRPr sz="2040" b="1"/>
            </a:lvl3pPr>
            <a:lvl4pPr marL="1554434" indent="0">
              <a:buNone/>
              <a:defRPr sz="1813" b="1"/>
            </a:lvl4pPr>
            <a:lvl5pPr marL="2072579" indent="0">
              <a:buNone/>
              <a:defRPr sz="1813" b="1"/>
            </a:lvl5pPr>
            <a:lvl6pPr marL="2590724" indent="0">
              <a:buNone/>
              <a:defRPr sz="1813" b="1"/>
            </a:lvl6pPr>
            <a:lvl7pPr marL="3108869" indent="0">
              <a:buNone/>
              <a:defRPr sz="1813" b="1"/>
            </a:lvl7pPr>
            <a:lvl8pPr marL="3627013" indent="0">
              <a:buNone/>
              <a:defRPr sz="1813" b="1"/>
            </a:lvl8pPr>
            <a:lvl9pPr marL="4145158" indent="0">
              <a:buNone/>
              <a:defRPr sz="1813"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3"/>
          </a:xfrm>
        </p:spPr>
        <p:txBody>
          <a:bodyPr/>
          <a:lstStyle>
            <a:lvl1pPr>
              <a:defRPr sz="2720"/>
            </a:lvl1pPr>
            <a:lvl2pPr>
              <a:defRPr sz="2267"/>
            </a:lvl2pPr>
            <a:lvl3pPr>
              <a:defRPr sz="2040"/>
            </a:lvl3pPr>
            <a:lvl4pPr>
              <a:defRPr sz="1813"/>
            </a:lvl4pPr>
            <a:lvl5pPr>
              <a:defRPr sz="1813"/>
            </a:lvl5pPr>
            <a:lvl6pPr>
              <a:defRPr sz="1813"/>
            </a:lvl6pPr>
            <a:lvl7pPr>
              <a:defRPr sz="1813"/>
            </a:lvl7pPr>
            <a:lvl8pPr>
              <a:defRPr sz="1813"/>
            </a:lvl8pPr>
            <a:lvl9pPr>
              <a:defRPr sz="18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4" y="2251500"/>
            <a:ext cx="3637597" cy="938317"/>
          </a:xfrm>
        </p:spPr>
        <p:txBody>
          <a:bodyPr anchor="b"/>
          <a:lstStyle>
            <a:lvl1pPr marL="0" indent="0">
              <a:buNone/>
              <a:defRPr sz="2720" b="1"/>
            </a:lvl1pPr>
            <a:lvl2pPr marL="518145" indent="0">
              <a:buNone/>
              <a:defRPr sz="2267" b="1"/>
            </a:lvl2pPr>
            <a:lvl3pPr marL="1036290" indent="0">
              <a:buNone/>
              <a:defRPr sz="2040" b="1"/>
            </a:lvl3pPr>
            <a:lvl4pPr marL="1554434" indent="0">
              <a:buNone/>
              <a:defRPr sz="1813" b="1"/>
            </a:lvl4pPr>
            <a:lvl5pPr marL="2072579" indent="0">
              <a:buNone/>
              <a:defRPr sz="1813" b="1"/>
            </a:lvl5pPr>
            <a:lvl6pPr marL="2590724" indent="0">
              <a:buNone/>
              <a:defRPr sz="1813" b="1"/>
            </a:lvl6pPr>
            <a:lvl7pPr marL="3108869" indent="0">
              <a:buNone/>
              <a:defRPr sz="1813" b="1"/>
            </a:lvl7pPr>
            <a:lvl8pPr marL="3627013" indent="0">
              <a:buNone/>
              <a:defRPr sz="1813" b="1"/>
            </a:lvl8pPr>
            <a:lvl9pPr marL="4145158" indent="0">
              <a:buNone/>
              <a:defRPr sz="1813" b="1"/>
            </a:lvl9pPr>
          </a:lstStyle>
          <a:p>
            <a:pPr lvl="0"/>
            <a:r>
              <a:rPr lang="en-US"/>
              <a:t>Click to edit Master text styles</a:t>
            </a:r>
          </a:p>
        </p:txBody>
      </p:sp>
      <p:sp>
        <p:nvSpPr>
          <p:cNvPr id="6" name="Content Placeholder 5"/>
          <p:cNvSpPr>
            <a:spLocks noGrp="1"/>
          </p:cNvSpPr>
          <p:nvPr>
            <p:ph sz="quarter" idx="4"/>
          </p:nvPr>
        </p:nvSpPr>
        <p:spPr>
          <a:xfrm>
            <a:off x="4180524" y="3189817"/>
            <a:ext cx="3637597" cy="5795223"/>
          </a:xfrm>
        </p:spPr>
        <p:txBody>
          <a:bodyPr/>
          <a:lstStyle>
            <a:lvl1pPr>
              <a:defRPr sz="2720"/>
            </a:lvl1pPr>
            <a:lvl2pPr>
              <a:defRPr sz="2267"/>
            </a:lvl2pPr>
            <a:lvl3pPr>
              <a:defRPr sz="2040"/>
            </a:lvl3pPr>
            <a:lvl4pPr>
              <a:defRPr sz="1813"/>
            </a:lvl4pPr>
            <a:lvl5pPr>
              <a:defRPr sz="1813"/>
            </a:lvl5pPr>
            <a:lvl6pPr>
              <a:defRPr sz="1813"/>
            </a:lvl6pPr>
            <a:lvl7pPr>
              <a:defRPr sz="1813"/>
            </a:lvl7pPr>
            <a:lvl8pPr>
              <a:defRPr sz="1813"/>
            </a:lvl8pPr>
            <a:lvl9pPr>
              <a:defRPr sz="18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2" y="400474"/>
            <a:ext cx="2707482" cy="1704340"/>
          </a:xfrm>
        </p:spPr>
        <p:txBody>
          <a:bodyPr anchor="b"/>
          <a:lstStyle>
            <a:lvl1pPr algn="l">
              <a:defRPr sz="2267" b="1"/>
            </a:lvl1pPr>
          </a:lstStyle>
          <a:p>
            <a:r>
              <a:rPr lang="en-US"/>
              <a:t>Click to edit Master title style</a:t>
            </a:r>
          </a:p>
        </p:txBody>
      </p:sp>
      <p:sp>
        <p:nvSpPr>
          <p:cNvPr id="3" name="Content Placeholder 2"/>
          <p:cNvSpPr>
            <a:spLocks noGrp="1"/>
          </p:cNvSpPr>
          <p:nvPr>
            <p:ph idx="1"/>
          </p:nvPr>
        </p:nvSpPr>
        <p:spPr>
          <a:xfrm>
            <a:off x="3217546" y="400475"/>
            <a:ext cx="4600576" cy="8584566"/>
          </a:xfrm>
        </p:spPr>
        <p:txBody>
          <a:bodyPr/>
          <a:lstStyle>
            <a:lvl1pPr>
              <a:defRPr sz="3627"/>
            </a:lvl1pPr>
            <a:lvl2pPr>
              <a:defRPr sz="3173"/>
            </a:lvl2pPr>
            <a:lvl3pPr>
              <a:defRPr sz="2720"/>
            </a:lvl3pPr>
            <a:lvl4pPr>
              <a:defRPr sz="2267"/>
            </a:lvl4pPr>
            <a:lvl5pPr>
              <a:defRPr sz="2267"/>
            </a:lvl5pPr>
            <a:lvl6pPr>
              <a:defRPr sz="2267"/>
            </a:lvl6pPr>
            <a:lvl7pPr>
              <a:defRPr sz="2267"/>
            </a:lvl7pPr>
            <a:lvl8pPr>
              <a:defRPr sz="2267"/>
            </a:lvl8pPr>
            <a:lvl9pPr>
              <a:defRPr sz="22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2" y="2104815"/>
            <a:ext cx="2707482" cy="6880226"/>
          </a:xfrm>
        </p:spPr>
        <p:txBody>
          <a:bodyPr/>
          <a:lstStyle>
            <a:lvl1pPr marL="0" indent="0">
              <a:buNone/>
              <a:defRPr sz="1587"/>
            </a:lvl1pPr>
            <a:lvl2pPr marL="518145" indent="0">
              <a:buNone/>
              <a:defRPr sz="1360"/>
            </a:lvl2pPr>
            <a:lvl3pPr marL="1036290" indent="0">
              <a:buNone/>
              <a:defRPr sz="1133"/>
            </a:lvl3pPr>
            <a:lvl4pPr marL="1554434" indent="0">
              <a:buNone/>
              <a:defRPr sz="1020"/>
            </a:lvl4pPr>
            <a:lvl5pPr marL="2072579" indent="0">
              <a:buNone/>
              <a:defRPr sz="1020"/>
            </a:lvl5pPr>
            <a:lvl6pPr marL="2590724" indent="0">
              <a:buNone/>
              <a:defRPr sz="1020"/>
            </a:lvl6pPr>
            <a:lvl7pPr marL="3108869" indent="0">
              <a:buNone/>
              <a:defRPr sz="1020"/>
            </a:lvl7pPr>
            <a:lvl8pPr marL="3627013" indent="0">
              <a:buNone/>
              <a:defRPr sz="1020"/>
            </a:lvl8pPr>
            <a:lvl9pPr marL="4145158" indent="0">
              <a:buNone/>
              <a:defRPr sz="102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67"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27"/>
            </a:lvl1pPr>
            <a:lvl2pPr marL="518145" indent="0">
              <a:buNone/>
              <a:defRPr sz="3173"/>
            </a:lvl2pPr>
            <a:lvl3pPr marL="1036290" indent="0">
              <a:buNone/>
              <a:defRPr sz="2720"/>
            </a:lvl3pPr>
            <a:lvl4pPr marL="1554434" indent="0">
              <a:buNone/>
              <a:defRPr sz="2267"/>
            </a:lvl4pPr>
            <a:lvl5pPr marL="2072579" indent="0">
              <a:buNone/>
              <a:defRPr sz="2267"/>
            </a:lvl5pPr>
            <a:lvl6pPr marL="2590724" indent="0">
              <a:buNone/>
              <a:defRPr sz="2267"/>
            </a:lvl6pPr>
            <a:lvl7pPr marL="3108869" indent="0">
              <a:buNone/>
              <a:defRPr sz="2267"/>
            </a:lvl7pPr>
            <a:lvl8pPr marL="3627013" indent="0">
              <a:buNone/>
              <a:defRPr sz="2267"/>
            </a:lvl8pPr>
            <a:lvl9pPr marL="4145158" indent="0">
              <a:buNone/>
              <a:defRPr sz="2267"/>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587"/>
            </a:lvl1pPr>
            <a:lvl2pPr marL="518145" indent="0">
              <a:buNone/>
              <a:defRPr sz="1360"/>
            </a:lvl2pPr>
            <a:lvl3pPr marL="1036290" indent="0">
              <a:buNone/>
              <a:defRPr sz="1133"/>
            </a:lvl3pPr>
            <a:lvl4pPr marL="1554434" indent="0">
              <a:buNone/>
              <a:defRPr sz="1020"/>
            </a:lvl4pPr>
            <a:lvl5pPr marL="2072579" indent="0">
              <a:buNone/>
              <a:defRPr sz="1020"/>
            </a:lvl5pPr>
            <a:lvl6pPr marL="2590724" indent="0">
              <a:buNone/>
              <a:defRPr sz="1020"/>
            </a:lvl6pPr>
            <a:lvl7pPr marL="3108869" indent="0">
              <a:buNone/>
              <a:defRPr sz="1020"/>
            </a:lvl7pPr>
            <a:lvl8pPr marL="3627013" indent="0">
              <a:buNone/>
              <a:defRPr sz="1020"/>
            </a:lvl8pPr>
            <a:lvl9pPr marL="4145158" indent="0">
              <a:buNone/>
              <a:defRPr sz="102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91440" tIns="45720" rIns="91440" bIns="45720" rtlCol="0" anchor="ctr"/>
          <a:lstStyle>
            <a:lvl1pPr algn="l">
              <a:defRPr sz="1360">
                <a:solidFill>
                  <a:schemeClr val="tx1">
                    <a:tint val="75000"/>
                  </a:schemeClr>
                </a:solidFill>
              </a:defRPr>
            </a:lvl1pPr>
          </a:lstStyle>
          <a:p>
            <a:fld id="{1D8BD707-D9CF-40AE-B4C6-C98DA3205C09}" type="datetimeFigureOut">
              <a:rPr lang="en-US" smtClean="0"/>
              <a:pPr/>
              <a:t>4/2/2020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91440" tIns="45720" rIns="91440" bIns="45720" rtlCol="0" anchor="ctr"/>
          <a:lstStyle>
            <a:lvl1pPr algn="ctr">
              <a:defRPr sz="13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91440" tIns="45720" rIns="91440" bIns="45720" rtlCol="0" anchor="ctr"/>
          <a:lstStyle>
            <a:lvl1pPr algn="r">
              <a:defRPr sz="136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36290" rtl="0" eaLnBrk="1" latinLnBrk="0" hangingPunct="1">
        <a:spcBef>
          <a:spcPct val="0"/>
        </a:spcBef>
        <a:buNone/>
        <a:defRPr sz="4987" kern="1200">
          <a:solidFill>
            <a:schemeClr val="tx1"/>
          </a:solidFill>
          <a:latin typeface="+mj-lt"/>
          <a:ea typeface="+mj-ea"/>
          <a:cs typeface="+mj-cs"/>
        </a:defRPr>
      </a:lvl1pPr>
    </p:titleStyle>
    <p:bodyStyle>
      <a:lvl1pPr marL="388609" indent="-388609" algn="l" defTabSz="1036290" rtl="0" eaLnBrk="1" latinLnBrk="0" hangingPunct="1">
        <a:spcBef>
          <a:spcPct val="20000"/>
        </a:spcBef>
        <a:buFont typeface="Arial" pitchFamily="34" charset="0"/>
        <a:buChar char="•"/>
        <a:defRPr sz="3627" kern="1200">
          <a:solidFill>
            <a:schemeClr val="tx1"/>
          </a:solidFill>
          <a:latin typeface="+mn-lt"/>
          <a:ea typeface="+mn-ea"/>
          <a:cs typeface="+mn-cs"/>
        </a:defRPr>
      </a:lvl1pPr>
      <a:lvl2pPr marL="841985" indent="-323840" algn="l" defTabSz="1036290" rtl="0" eaLnBrk="1" latinLnBrk="0" hangingPunct="1">
        <a:spcBef>
          <a:spcPct val="20000"/>
        </a:spcBef>
        <a:buFont typeface="Arial" pitchFamily="34" charset="0"/>
        <a:buChar char="–"/>
        <a:defRPr sz="3173" kern="1200">
          <a:solidFill>
            <a:schemeClr val="tx1"/>
          </a:solidFill>
          <a:latin typeface="+mn-lt"/>
          <a:ea typeface="+mn-ea"/>
          <a:cs typeface="+mn-cs"/>
        </a:defRPr>
      </a:lvl2pPr>
      <a:lvl3pPr marL="1295362" indent="-259072" algn="l" defTabSz="1036290" rtl="0" eaLnBrk="1" latinLnBrk="0" hangingPunct="1">
        <a:spcBef>
          <a:spcPct val="20000"/>
        </a:spcBef>
        <a:buFont typeface="Arial" pitchFamily="34" charset="0"/>
        <a:buChar char="•"/>
        <a:defRPr sz="2720" kern="1200">
          <a:solidFill>
            <a:schemeClr val="tx1"/>
          </a:solidFill>
          <a:latin typeface="+mn-lt"/>
          <a:ea typeface="+mn-ea"/>
          <a:cs typeface="+mn-cs"/>
        </a:defRPr>
      </a:lvl3pPr>
      <a:lvl4pPr marL="1813507" indent="-259072" algn="l" defTabSz="1036290" rtl="0" eaLnBrk="1" latinLnBrk="0" hangingPunct="1">
        <a:spcBef>
          <a:spcPct val="20000"/>
        </a:spcBef>
        <a:buFont typeface="Arial" pitchFamily="34" charset="0"/>
        <a:buChar char="–"/>
        <a:defRPr sz="2267" kern="1200">
          <a:solidFill>
            <a:schemeClr val="tx1"/>
          </a:solidFill>
          <a:latin typeface="+mn-lt"/>
          <a:ea typeface="+mn-ea"/>
          <a:cs typeface="+mn-cs"/>
        </a:defRPr>
      </a:lvl4pPr>
      <a:lvl5pPr marL="2331651" indent="-259072" algn="l" defTabSz="1036290" rtl="0" eaLnBrk="1" latinLnBrk="0" hangingPunct="1">
        <a:spcBef>
          <a:spcPct val="20000"/>
        </a:spcBef>
        <a:buFont typeface="Arial" pitchFamily="34" charset="0"/>
        <a:buChar char="»"/>
        <a:defRPr sz="2267" kern="1200">
          <a:solidFill>
            <a:schemeClr val="tx1"/>
          </a:solidFill>
          <a:latin typeface="+mn-lt"/>
          <a:ea typeface="+mn-ea"/>
          <a:cs typeface="+mn-cs"/>
        </a:defRPr>
      </a:lvl5pPr>
      <a:lvl6pPr marL="2849796" indent="-259072" algn="l" defTabSz="1036290" rtl="0" eaLnBrk="1" latinLnBrk="0" hangingPunct="1">
        <a:spcBef>
          <a:spcPct val="20000"/>
        </a:spcBef>
        <a:buFont typeface="Arial" pitchFamily="34" charset="0"/>
        <a:buChar char="•"/>
        <a:defRPr sz="2267" kern="1200">
          <a:solidFill>
            <a:schemeClr val="tx1"/>
          </a:solidFill>
          <a:latin typeface="+mn-lt"/>
          <a:ea typeface="+mn-ea"/>
          <a:cs typeface="+mn-cs"/>
        </a:defRPr>
      </a:lvl6pPr>
      <a:lvl7pPr marL="3367941" indent="-259072" algn="l" defTabSz="1036290" rtl="0" eaLnBrk="1" latinLnBrk="0" hangingPunct="1">
        <a:spcBef>
          <a:spcPct val="20000"/>
        </a:spcBef>
        <a:buFont typeface="Arial" pitchFamily="34" charset="0"/>
        <a:buChar char="•"/>
        <a:defRPr sz="2267" kern="1200">
          <a:solidFill>
            <a:schemeClr val="tx1"/>
          </a:solidFill>
          <a:latin typeface="+mn-lt"/>
          <a:ea typeface="+mn-ea"/>
          <a:cs typeface="+mn-cs"/>
        </a:defRPr>
      </a:lvl7pPr>
      <a:lvl8pPr marL="3886086" indent="-259072" algn="l" defTabSz="1036290" rtl="0" eaLnBrk="1" latinLnBrk="0" hangingPunct="1">
        <a:spcBef>
          <a:spcPct val="20000"/>
        </a:spcBef>
        <a:buFont typeface="Arial" pitchFamily="34" charset="0"/>
        <a:buChar char="•"/>
        <a:defRPr sz="2267" kern="1200">
          <a:solidFill>
            <a:schemeClr val="tx1"/>
          </a:solidFill>
          <a:latin typeface="+mn-lt"/>
          <a:ea typeface="+mn-ea"/>
          <a:cs typeface="+mn-cs"/>
        </a:defRPr>
      </a:lvl8pPr>
      <a:lvl9pPr marL="4404230" indent="-259072" algn="l" defTabSz="1036290" rtl="0" eaLnBrk="1" latinLnBrk="0" hangingPunct="1">
        <a:spcBef>
          <a:spcPct val="20000"/>
        </a:spcBef>
        <a:buFont typeface="Arial" pitchFamily="34" charset="0"/>
        <a:buChar char="•"/>
        <a:defRPr sz="2267" kern="1200">
          <a:solidFill>
            <a:schemeClr val="tx1"/>
          </a:solidFill>
          <a:latin typeface="+mn-lt"/>
          <a:ea typeface="+mn-ea"/>
          <a:cs typeface="+mn-cs"/>
        </a:defRPr>
      </a:lvl9pPr>
    </p:bodyStyle>
    <p:otherStyle>
      <a:defPPr>
        <a:defRPr lang="en-US"/>
      </a:defPPr>
      <a:lvl1pPr marL="0" algn="l" defTabSz="1036290" rtl="0" eaLnBrk="1" latinLnBrk="0" hangingPunct="1">
        <a:defRPr sz="2040" kern="1200">
          <a:solidFill>
            <a:schemeClr val="tx1"/>
          </a:solidFill>
          <a:latin typeface="+mn-lt"/>
          <a:ea typeface="+mn-ea"/>
          <a:cs typeface="+mn-cs"/>
        </a:defRPr>
      </a:lvl1pPr>
      <a:lvl2pPr marL="518145" algn="l" defTabSz="1036290" rtl="0" eaLnBrk="1" latinLnBrk="0" hangingPunct="1">
        <a:defRPr sz="2040" kern="1200">
          <a:solidFill>
            <a:schemeClr val="tx1"/>
          </a:solidFill>
          <a:latin typeface="+mn-lt"/>
          <a:ea typeface="+mn-ea"/>
          <a:cs typeface="+mn-cs"/>
        </a:defRPr>
      </a:lvl2pPr>
      <a:lvl3pPr marL="1036290" algn="l" defTabSz="1036290" rtl="0" eaLnBrk="1" latinLnBrk="0" hangingPunct="1">
        <a:defRPr sz="2040" kern="1200">
          <a:solidFill>
            <a:schemeClr val="tx1"/>
          </a:solidFill>
          <a:latin typeface="+mn-lt"/>
          <a:ea typeface="+mn-ea"/>
          <a:cs typeface="+mn-cs"/>
        </a:defRPr>
      </a:lvl3pPr>
      <a:lvl4pPr marL="1554434" algn="l" defTabSz="1036290" rtl="0" eaLnBrk="1" latinLnBrk="0" hangingPunct="1">
        <a:defRPr sz="2040" kern="1200">
          <a:solidFill>
            <a:schemeClr val="tx1"/>
          </a:solidFill>
          <a:latin typeface="+mn-lt"/>
          <a:ea typeface="+mn-ea"/>
          <a:cs typeface="+mn-cs"/>
        </a:defRPr>
      </a:lvl4pPr>
      <a:lvl5pPr marL="2072579" algn="l" defTabSz="1036290" rtl="0" eaLnBrk="1" latinLnBrk="0" hangingPunct="1">
        <a:defRPr sz="2040" kern="1200">
          <a:solidFill>
            <a:schemeClr val="tx1"/>
          </a:solidFill>
          <a:latin typeface="+mn-lt"/>
          <a:ea typeface="+mn-ea"/>
          <a:cs typeface="+mn-cs"/>
        </a:defRPr>
      </a:lvl5pPr>
      <a:lvl6pPr marL="2590724" algn="l" defTabSz="1036290" rtl="0" eaLnBrk="1" latinLnBrk="0" hangingPunct="1">
        <a:defRPr sz="2040" kern="1200">
          <a:solidFill>
            <a:schemeClr val="tx1"/>
          </a:solidFill>
          <a:latin typeface="+mn-lt"/>
          <a:ea typeface="+mn-ea"/>
          <a:cs typeface="+mn-cs"/>
        </a:defRPr>
      </a:lvl6pPr>
      <a:lvl7pPr marL="3108869" algn="l" defTabSz="1036290" rtl="0" eaLnBrk="1" latinLnBrk="0" hangingPunct="1">
        <a:defRPr sz="2040" kern="1200">
          <a:solidFill>
            <a:schemeClr val="tx1"/>
          </a:solidFill>
          <a:latin typeface="+mn-lt"/>
          <a:ea typeface="+mn-ea"/>
          <a:cs typeface="+mn-cs"/>
        </a:defRPr>
      </a:lvl7pPr>
      <a:lvl8pPr marL="3627013" algn="l" defTabSz="1036290" rtl="0" eaLnBrk="1" latinLnBrk="0" hangingPunct="1">
        <a:defRPr sz="2040" kern="1200">
          <a:solidFill>
            <a:schemeClr val="tx1"/>
          </a:solidFill>
          <a:latin typeface="+mn-lt"/>
          <a:ea typeface="+mn-ea"/>
          <a:cs typeface="+mn-cs"/>
        </a:defRPr>
      </a:lvl8pPr>
      <a:lvl9pPr marL="4145158" algn="l" defTabSz="1036290" rtl="0" eaLnBrk="1" latinLnBrk="0" hangingPunct="1">
        <a:defRPr sz="20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4" name="Picture 8">
            <a:extLst>
              <a:ext uri="{FF2B5EF4-FFF2-40B4-BE49-F238E27FC236}">
                <a16:creationId xmlns:a16="http://schemas.microsoft.com/office/drawing/2014/main" id="{0C2ABC91-BCDC-415C-A062-E9F35B2E0B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1105855" y="716312"/>
            <a:ext cx="6017890" cy="4014719"/>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13" name="Rectangle 12">
            <a:extLst>
              <a:ext uri="{FF2B5EF4-FFF2-40B4-BE49-F238E27FC236}">
                <a16:creationId xmlns:a16="http://schemas.microsoft.com/office/drawing/2014/main" id="{A5C8067E-4622-4B2C-BA79-1962562A124E}"/>
              </a:ext>
            </a:extLst>
          </p:cNvPr>
          <p:cNvSpPr/>
          <p:nvPr/>
        </p:nvSpPr>
        <p:spPr>
          <a:xfrm>
            <a:off x="228587" y="3946597"/>
            <a:ext cx="7772400" cy="784434"/>
          </a:xfrm>
          <a:prstGeom prst="rect">
            <a:avLst/>
          </a:prstGeom>
        </p:spPr>
        <p:txBody>
          <a:bodyPr wrap="square" lIns="0" tIns="0" rIns="0" bIns="0" anchor="t">
            <a:noAutofit/>
          </a:bodyPr>
          <a:lstStyle/>
          <a:p>
            <a:pPr algn="ctr"/>
            <a:r>
              <a:rPr lang="en-US" sz="2400" b="1" dirty="0">
                <a:effectLst>
                  <a:outerShdw blurRad="38100" dist="38100" dir="2700000" algn="tl">
                    <a:srgbClr val="000000">
                      <a:alpha val="43137"/>
                    </a:srgbClr>
                  </a:outerShdw>
                </a:effectLst>
                <a:latin typeface="Quicksand" panose="02000503000000000000" pitchFamily="2" charset="0"/>
                <a:cs typeface="Levenim MT" panose="020B0604020202020204" pitchFamily="2" charset="-79"/>
              </a:rPr>
              <a:t>20 Guerard Road</a:t>
            </a:r>
          </a:p>
          <a:p>
            <a:pPr algn="ctr"/>
            <a:r>
              <a:rPr lang="en-US" sz="1600" dirty="0">
                <a:effectLst>
                  <a:outerShdw blurRad="38100" dist="38100" dir="2700000" algn="tl">
                    <a:srgbClr val="000000">
                      <a:alpha val="43137"/>
                    </a:srgbClr>
                  </a:outerShdw>
                </a:effectLst>
                <a:latin typeface="Quicksand" panose="02000503000000000000" pitchFamily="2" charset="0"/>
                <a:cs typeface="Levenim MT" panose="020B0604020202020204" pitchFamily="2" charset="-79"/>
              </a:rPr>
              <a:t>The Crescent | MLS# 19020800 | $1,195,000</a:t>
            </a:r>
            <a:endParaRPr lang="en-US" sz="1200" dirty="0">
              <a:effectLst>
                <a:outerShdw blurRad="38100" dist="38100" dir="2700000" algn="tl">
                  <a:srgbClr val="000000">
                    <a:alpha val="43137"/>
                  </a:srgbClr>
                </a:outerShdw>
              </a:effectLst>
              <a:latin typeface="Quicksand" panose="02000503000000000000" pitchFamily="2" charset="0"/>
              <a:cs typeface="Levenim MT" panose="020B0604020202020204" pitchFamily="2" charset="-79"/>
            </a:endParaRPr>
          </a:p>
        </p:txBody>
      </p:sp>
      <p:pic>
        <p:nvPicPr>
          <p:cNvPr id="15" name="Picture 8">
            <a:extLst>
              <a:ext uri="{FF2B5EF4-FFF2-40B4-BE49-F238E27FC236}">
                <a16:creationId xmlns:a16="http://schemas.microsoft.com/office/drawing/2014/main" id="{7D358AA8-C506-41E7-B742-CA30D61515E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883132" y="7157286"/>
            <a:ext cx="2463336" cy="1847502"/>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6" name="Picture 8">
            <a:extLst>
              <a:ext uri="{FF2B5EF4-FFF2-40B4-BE49-F238E27FC236}">
                <a16:creationId xmlns:a16="http://schemas.microsoft.com/office/drawing/2014/main" id="{A1B3875A-1E02-4EE4-BC77-361BE262B32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9525000" y="1393949"/>
            <a:ext cx="1484865" cy="98991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8" name="Picture 8">
            <a:extLst>
              <a:ext uri="{FF2B5EF4-FFF2-40B4-BE49-F238E27FC236}">
                <a16:creationId xmlns:a16="http://schemas.microsoft.com/office/drawing/2014/main" id="{01800BB2-996C-468D-B2EE-4D362221799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9525000" y="3193032"/>
            <a:ext cx="1484865" cy="98991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9" name="Picture 8">
            <a:extLst>
              <a:ext uri="{FF2B5EF4-FFF2-40B4-BE49-F238E27FC236}">
                <a16:creationId xmlns:a16="http://schemas.microsoft.com/office/drawing/2014/main" id="{5CBD30B1-B5A2-4EF2-B112-E6D6C1DA9018}"/>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9525000" y="4992115"/>
            <a:ext cx="1484865" cy="98991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8">
            <a:extLst>
              <a:ext uri="{FF2B5EF4-FFF2-40B4-BE49-F238E27FC236}">
                <a16:creationId xmlns:a16="http://schemas.microsoft.com/office/drawing/2014/main" id="{357D2907-6E90-4D6C-8C37-B599737E8ACC}"/>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9525000" y="6791198"/>
            <a:ext cx="1484865" cy="98991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1" name="Picture 8">
            <a:extLst>
              <a:ext uri="{FF2B5EF4-FFF2-40B4-BE49-F238E27FC236}">
                <a16:creationId xmlns:a16="http://schemas.microsoft.com/office/drawing/2014/main" id="{FA0B6C36-042F-4CCE-A56A-F926538B2EEE}"/>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9525000" y="8590280"/>
            <a:ext cx="1484865" cy="990600"/>
          </a:xfrm>
          <a:prstGeom prst="rect">
            <a:avLst/>
          </a:prstGeom>
          <a:ln>
            <a:noFill/>
          </a:ln>
          <a:effectLst/>
          <a:extLst>
            <a:ext uri="{909E8E84-426E-40DD-AFC4-6F175D3DCCD1}">
              <a14:hiddenFill xmlns:a14="http://schemas.microsoft.com/office/drawing/2010/main">
                <a:solidFill>
                  <a:srgbClr val="FFFFFF"/>
                </a:solidFill>
              </a14:hiddenFill>
            </a:ext>
          </a:extLst>
        </p:spPr>
      </p:pic>
      <p:cxnSp>
        <p:nvCxnSpPr>
          <p:cNvPr id="5" name="Straight Connector 4">
            <a:extLst>
              <a:ext uri="{FF2B5EF4-FFF2-40B4-BE49-F238E27FC236}">
                <a16:creationId xmlns:a16="http://schemas.microsoft.com/office/drawing/2014/main" id="{0DCC7C8B-5C8C-44FA-B352-FE4E8C9A1964}"/>
              </a:ext>
            </a:extLst>
          </p:cNvPr>
          <p:cNvCxnSpPr/>
          <p:nvPr/>
        </p:nvCxnSpPr>
        <p:spPr>
          <a:xfrm>
            <a:off x="10058400" y="4876800"/>
            <a:ext cx="0" cy="3200400"/>
          </a:xfrm>
          <a:prstGeom prst="line">
            <a:avLst/>
          </a:prstGeom>
        </p:spPr>
        <p:style>
          <a:lnRef idx="1">
            <a:schemeClr val="accent2"/>
          </a:lnRef>
          <a:fillRef idx="0">
            <a:schemeClr val="accent2"/>
          </a:fillRef>
          <a:effectRef idx="0">
            <a:schemeClr val="accent2"/>
          </a:effectRef>
          <a:fontRef idx="minor">
            <a:schemeClr val="tx1"/>
          </a:fontRef>
        </p:style>
      </p:cxnSp>
      <p:sp>
        <p:nvSpPr>
          <p:cNvPr id="26" name="Rectangle 25">
            <a:extLst>
              <a:ext uri="{FF2B5EF4-FFF2-40B4-BE49-F238E27FC236}">
                <a16:creationId xmlns:a16="http://schemas.microsoft.com/office/drawing/2014/main" id="{D2F0B663-C907-4616-BCB3-574F6184D521}"/>
              </a:ext>
            </a:extLst>
          </p:cNvPr>
          <p:cNvSpPr/>
          <p:nvPr/>
        </p:nvSpPr>
        <p:spPr>
          <a:xfrm>
            <a:off x="0" y="9067800"/>
            <a:ext cx="8229600" cy="990599"/>
          </a:xfrm>
          <a:prstGeom prst="rect">
            <a:avLst/>
          </a:prstGeom>
        </p:spPr>
        <p:txBody>
          <a:bodyPr wrap="square" lIns="0" tIns="0" rIns="0" bIns="0" anchor="t">
            <a:noAutofit/>
          </a:bodyPr>
          <a:lstStyle/>
          <a:p>
            <a:pPr algn="ctr"/>
            <a:r>
              <a:rPr lang="en-US" sz="1400" b="1" dirty="0" err="1">
                <a:solidFill>
                  <a:srgbClr val="C00000"/>
                </a:solidFill>
                <a:latin typeface="Quicksand" panose="02000503000000000000" pitchFamily="2" charset="0"/>
                <a:cs typeface="Levenim MT" panose="020B0604020202020204" pitchFamily="2" charset="-79"/>
              </a:rPr>
              <a:t>MaryAnna</a:t>
            </a:r>
            <a:r>
              <a:rPr lang="en-US" sz="1400" b="1" dirty="0">
                <a:solidFill>
                  <a:srgbClr val="C00000"/>
                </a:solidFill>
                <a:latin typeface="Quicksand" panose="02000503000000000000" pitchFamily="2" charset="0"/>
                <a:cs typeface="Levenim MT" panose="020B0604020202020204" pitchFamily="2" charset="-79"/>
              </a:rPr>
              <a:t> Disher</a:t>
            </a:r>
          </a:p>
          <a:p>
            <a:pPr algn="ctr"/>
            <a:r>
              <a:rPr lang="en-US" sz="1200" dirty="0">
                <a:solidFill>
                  <a:srgbClr val="C00000"/>
                </a:solidFill>
                <a:latin typeface="Quicksand" panose="02000503000000000000" pitchFamily="2" charset="0"/>
                <a:cs typeface="Levenim MT" panose="020B0604020202020204" pitchFamily="2" charset="-79"/>
              </a:rPr>
              <a:t>(843) 224-3752</a:t>
            </a:r>
          </a:p>
          <a:p>
            <a:pPr algn="ctr"/>
            <a:r>
              <a:rPr lang="en-US" sz="1200" dirty="0">
                <a:solidFill>
                  <a:srgbClr val="C00000"/>
                </a:solidFill>
                <a:latin typeface="Quicksand" panose="02000503000000000000" pitchFamily="2" charset="0"/>
                <a:cs typeface="Levenim MT" panose="020B0604020202020204" pitchFamily="2" charset="-79"/>
              </a:rPr>
              <a:t>mdisher@disherproperties.com</a:t>
            </a:r>
          </a:p>
          <a:p>
            <a:pPr algn="ctr"/>
            <a:r>
              <a:rPr lang="en-US" sz="1200" dirty="0" err="1">
                <a:solidFill>
                  <a:srgbClr val="C00000"/>
                </a:solidFill>
                <a:latin typeface="Quicksand" panose="02000503000000000000" pitchFamily="2" charset="0"/>
                <a:cs typeface="Levenim MT" panose="020B0604020202020204" pitchFamily="2" charset="-79"/>
              </a:rPr>
              <a:t>Disher</a:t>
            </a:r>
            <a:r>
              <a:rPr lang="en-US" sz="1200" dirty="0">
                <a:solidFill>
                  <a:srgbClr val="C00000"/>
                </a:solidFill>
                <a:latin typeface="Quicksand" panose="02000503000000000000" pitchFamily="2" charset="0"/>
                <a:cs typeface="Levenim MT" panose="020B0604020202020204" pitchFamily="2" charset="-79"/>
              </a:rPr>
              <a:t> Properties Real Estate</a:t>
            </a:r>
          </a:p>
        </p:txBody>
      </p:sp>
      <p:sp>
        <p:nvSpPr>
          <p:cNvPr id="27" name="Rectangle 26">
            <a:extLst>
              <a:ext uri="{FF2B5EF4-FFF2-40B4-BE49-F238E27FC236}">
                <a16:creationId xmlns:a16="http://schemas.microsoft.com/office/drawing/2014/main" id="{F2F4900A-1119-4019-8BF1-8990F5F949D7}"/>
              </a:ext>
            </a:extLst>
          </p:cNvPr>
          <p:cNvSpPr/>
          <p:nvPr/>
        </p:nvSpPr>
        <p:spPr>
          <a:xfrm>
            <a:off x="175233" y="4794042"/>
            <a:ext cx="7879134" cy="2300233"/>
          </a:xfrm>
          <a:prstGeom prst="rect">
            <a:avLst/>
          </a:prstGeom>
        </p:spPr>
        <p:txBody>
          <a:bodyPr wrap="square" lIns="0" tIns="0" rIns="0" bIns="0" anchor="ctr">
            <a:noAutofit/>
          </a:bodyPr>
          <a:lstStyle/>
          <a:p>
            <a:pPr algn="ctr"/>
            <a:r>
              <a:rPr lang="en-US" sz="1400" dirty="0">
                <a:solidFill>
                  <a:srgbClr val="C00000"/>
                </a:solidFill>
                <a:latin typeface="Quicksand" panose="02000503000000000000" pitchFamily="2" charset="0"/>
                <a:cs typeface="Levenim MT" panose="020B0604020202020204" pitchFamily="2" charset="-79"/>
              </a:rPr>
              <a:t>One on the most sought-after luxury neighborhoods in Charleston just a few minutes from downtown, Porter Gaud School, shopping, and the beach. Beautiful lake front corner lot on Guerard and Broughton Rds. This one owner home has been well maintained with new roof (2018), new gutters (2018), new carpet in den (2019), new HVAC (2018), crawlspace mold remediation and encapsulation (2018), original wood floors, formal dining room, fireplace in formal living room, and 12'' tile in master bath and foyer. The original bathrooms and eat-in kitchen are waiting for your personal renovations if you choose but are very livable if you choose not to update. Utility room has washer/dryer hook-ups and work room. There are 3 bedrooms downstairs, 1 upstairs plenty of storage space.</a:t>
            </a:r>
            <a:endParaRPr lang="en-US" sz="1200" dirty="0">
              <a:solidFill>
                <a:srgbClr val="C00000"/>
              </a:solidFill>
              <a:latin typeface="Quicksand" panose="02000503000000000000" pitchFamily="2" charset="0"/>
              <a:cs typeface="Levenim MT" panose="020B0604020202020204" pitchFamily="2" charset="-79"/>
            </a:endParaRPr>
          </a:p>
        </p:txBody>
      </p:sp>
      <p:sp>
        <p:nvSpPr>
          <p:cNvPr id="7" name="Rectangle 6"/>
          <p:cNvSpPr/>
          <p:nvPr/>
        </p:nvSpPr>
        <p:spPr>
          <a:xfrm>
            <a:off x="228600" y="1"/>
            <a:ext cx="7772400" cy="584775"/>
          </a:xfrm>
          <a:prstGeom prst="rect">
            <a:avLst/>
          </a:prstGeom>
        </p:spPr>
        <p:txBody>
          <a:bodyPr wrap="square">
            <a:spAutoFit/>
          </a:bodyPr>
          <a:lstStyle/>
          <a:p>
            <a:pPr algn="ctr"/>
            <a:r>
              <a:rPr lang="en-US" sz="3200" b="1" dirty="0">
                <a:solidFill>
                  <a:srgbClr val="C00000"/>
                </a:solidFill>
                <a:latin typeface="Quicksand" panose="02000503000000000000" pitchFamily="2" charset="0"/>
                <a:cs typeface="Levenim MT" panose="020B0604020202020204" pitchFamily="2" charset="-79"/>
              </a:rPr>
              <a:t>Motivated Sellers</a:t>
            </a:r>
          </a:p>
        </p:txBody>
      </p:sp>
    </p:spTree>
    <p:extLst>
      <p:ext uri="{BB962C8B-B14F-4D97-AF65-F5344CB8AC3E}">
        <p14:creationId xmlns:p14="http://schemas.microsoft.com/office/powerpoint/2010/main" val="34041827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TotalTime>
  <Words>180</Words>
  <Application>Microsoft Office PowerPoint</Application>
  <PresentationFormat>Custom</PresentationFormat>
  <Paragraphs>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Quicksand</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2020-04-02T11:39:32Z</dcterms:modified>
</cp:coreProperties>
</file>