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71" d="100"/>
          <a:sy n="71" d="100"/>
        </p:scale>
        <p:origin x="2958" y="10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hyperlink" Target="http://www.avenuerealtyco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hyperlink" Target="mailto:gboger1@gmail.com" TargetMode="Externa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4986CF-28B4-6911-863C-0761A09EDD5A}"/>
              </a:ext>
            </a:extLst>
          </p:cNvPr>
          <p:cNvSpPr/>
          <p:nvPr/>
        </p:nvSpPr>
        <p:spPr>
          <a:xfrm>
            <a:off x="190500" y="7322815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Montserrat ExtraLight" panose="00000300000000000000" pitchFamily="50" charset="0"/>
              </a:rPr>
              <a:t>Come take a look! This charming 4-bedroom home offers a perfect blend of timeless elegance and modern comfort, capturing the essence of Lowcountry living. Nestled in the highly sought-after Park West community in Mount Pleasant, it features a picturesque backyard surrounded by mature trees, creating a peaceful and private retreat just minutes from top-rated schools, shopping, and dining.</a:t>
            </a:r>
          </a:p>
          <a:p>
            <a:pPr algn="ctr"/>
            <a:endParaRPr lang="en-US" sz="1200" dirty="0">
              <a:ln w="3175">
                <a:noFill/>
              </a:ln>
              <a:solidFill>
                <a:schemeClr val="accent1">
                  <a:lumMod val="75000"/>
                </a:schemeClr>
              </a:solidFill>
              <a:latin typeface="Montserrat ExtraLight" panose="00000300000000000000" pitchFamily="50" charset="0"/>
            </a:endParaRPr>
          </a:p>
          <a:p>
            <a:pPr algn="ctr"/>
            <a:r>
              <a:rPr lang="en-US" sz="1200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Montserrat ExtraLight" panose="00000300000000000000" pitchFamily="50" charset="0"/>
              </a:rPr>
              <a:t>This move-in-ready home is just a short distance from Park West’s exceptional amenities, including a pool, tennis courts, scenic trails, and a recreation center. It offers the perfect combination of style, practicality, comfort, and convenience.</a:t>
            </a:r>
          </a:p>
          <a:p>
            <a:pPr algn="ctr"/>
            <a:endParaRPr lang="en-US" sz="1200" dirty="0">
              <a:ln w="3175">
                <a:noFill/>
              </a:ln>
              <a:solidFill>
                <a:schemeClr val="accent1">
                  <a:lumMod val="75000"/>
                </a:schemeClr>
              </a:solidFill>
              <a:latin typeface="Montserrat ExtraLight" panose="00000300000000000000" pitchFamily="50" charset="0"/>
            </a:endParaRPr>
          </a:p>
          <a:p>
            <a:pPr algn="ctr"/>
            <a:r>
              <a:rPr lang="en-US" sz="1200" i="1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Montserrat ExtraLight" panose="00000300000000000000" pitchFamily="50" charset="0"/>
              </a:rPr>
              <a:t>Seller is a licensed real estate broker.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003494" y="8199819"/>
            <a:ext cx="34568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latin typeface="Montserrat ExtraLight" panose="00000300000000000000" pitchFamily="50" charset="0"/>
              </a:rPr>
              <a:t>Avenue Realty Company</a:t>
            </a:r>
          </a:p>
          <a:p>
            <a:pPr algn="r"/>
            <a:r>
              <a:rPr lang="en-US" sz="1050" dirty="0">
                <a:latin typeface="Montserrat ExtraLight" panose="00000300000000000000" pitchFamily="50" charset="0"/>
                <a:hlinkClick r:id="rId2"/>
              </a:rPr>
              <a:t>www.avenuerealtyco.com</a:t>
            </a:r>
            <a:r>
              <a:rPr lang="en-US" sz="1050" dirty="0">
                <a:latin typeface="Montserrat ExtraLight" panose="00000300000000000000" pitchFamily="50" charset="0"/>
              </a:rPr>
              <a:t>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1600" y="8053625"/>
            <a:ext cx="7078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386374" y="9350514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Montserrat ExtraLight" panose="00000300000000000000" pitchFamily="50" charset="0"/>
              </a:rPr>
              <a:t>Greg Boger</a:t>
            </a:r>
          </a:p>
          <a:p>
            <a:pPr algn="ctr"/>
            <a:r>
              <a:rPr lang="en-US" sz="1200" dirty="0">
                <a:latin typeface="Montserrat ExtraLight" panose="00000300000000000000" pitchFamily="50" charset="0"/>
              </a:rPr>
              <a:t>843-277-5845</a:t>
            </a:r>
          </a:p>
          <a:p>
            <a:pPr algn="ctr"/>
            <a:r>
              <a:rPr lang="en-US" sz="1200" u="sng" kern="0" dirty="0">
                <a:solidFill>
                  <a:srgbClr val="0000FF"/>
                </a:solidFill>
                <a:effectLst/>
                <a:latin typeface="Montserrat ExtraLight" panose="00000300000000000000" pitchFamily="50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gboger1@gmail.com</a:t>
            </a:r>
            <a:endParaRPr lang="en-US" sz="1200" dirty="0">
              <a:latin typeface="Montserrat ExtraLight" panose="00000300000000000000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2124" y="838200"/>
            <a:ext cx="30853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n w="3175">
                  <a:noFill/>
                </a:ln>
                <a:solidFill>
                  <a:schemeClr val="tx2"/>
                </a:solidFill>
                <a:latin typeface="Myriad Pro" panose="020B0503030403020204" pitchFamily="34" charset="0"/>
              </a:rPr>
              <a:t>4 Beds | 2 Baths | ~2500 SF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3221F6-CE62-98AC-0675-F7EFCDA3B338}"/>
              </a:ext>
            </a:extLst>
          </p:cNvPr>
          <p:cNvSpPr txBox="1">
            <a:spLocks/>
          </p:cNvSpPr>
          <p:nvPr/>
        </p:nvSpPr>
        <p:spPr>
          <a:xfrm>
            <a:off x="1" y="472750"/>
            <a:ext cx="8229598" cy="387154"/>
          </a:xfrm>
          <a:prstGeom prst="rect">
            <a:avLst/>
          </a:prstGeom>
          <a:noFill/>
          <a:effectLst/>
        </p:spPr>
        <p:txBody>
          <a:bodyPr vert="horz" lIns="101882" tIns="50941" rIns="101882" bIns="50941" rtlCol="0" anchor="t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  <a:cs typeface="Levenim MT" panose="020F0502020204030204" pitchFamily="2" charset="-79"/>
              </a:rPr>
              <a:t>2100 Andover Way | </a:t>
            </a:r>
            <a:r>
              <a:rPr lang="en-US" sz="2000" b="1" dirty="0">
                <a:ln w="3175">
                  <a:noFill/>
                </a:ln>
                <a:solidFill>
                  <a:schemeClr val="tx2"/>
                </a:solidFill>
                <a:latin typeface="Myriad Pro" panose="020B0503030403020204" pitchFamily="34" charset="0"/>
              </a:rPr>
              <a:t>Mount Pleasant, SC 29466 | $785,000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938309-BACA-04E4-9024-318A3D6B6257}"/>
              </a:ext>
            </a:extLst>
          </p:cNvPr>
          <p:cNvCxnSpPr>
            <a:cxnSpLocks/>
          </p:cNvCxnSpPr>
          <p:nvPr/>
        </p:nvCxnSpPr>
        <p:spPr>
          <a:xfrm>
            <a:off x="228600" y="241204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138" y="0"/>
            <a:ext cx="5119324" cy="482408"/>
          </a:xfrm>
          <a:solidFill>
            <a:schemeClr val="bg1"/>
          </a:solidFill>
          <a:effectLst/>
        </p:spPr>
        <p:txBody>
          <a:bodyPr anchor="ctr">
            <a:noAutofit/>
          </a:bodyPr>
          <a:lstStyle/>
          <a:p>
            <a:r>
              <a:rPr lang="en-US" sz="3600" dirty="0">
                <a:latin typeface="P22 Marcel Script Pro" panose="02000000000000000000" pitchFamily="50" charset="0"/>
              </a:rPr>
              <a:t>For Sale By Owner in Park West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EA08FD3-4091-4B61-A35F-0931472FB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616" y="8787829"/>
            <a:ext cx="1515854" cy="21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9"/>
          <a:stretch/>
        </p:blipFill>
        <p:spPr>
          <a:xfrm>
            <a:off x="2133600" y="1136023"/>
            <a:ext cx="3962400" cy="4274177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FD9299-D595-423B-8AC6-B45762C384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69" y="1136023"/>
            <a:ext cx="1524000" cy="2032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C97419-5D6B-2126-A45A-0667FFCCA3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69" y="3379725"/>
            <a:ext cx="1522856" cy="2030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4FA094-238F-D9AC-C046-4B4E9EAF53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9855" y="1136023"/>
            <a:ext cx="1522476" cy="20299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DCA893-2D73-29CB-20CB-5E1AC6AF8E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9475" y="3379726"/>
            <a:ext cx="1522856" cy="20304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ACBF6C-0C90-79DF-B41C-8B74FF54DF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/>
          <a:stretch/>
        </p:blipFill>
        <p:spPr>
          <a:xfrm>
            <a:off x="617923" y="5498908"/>
            <a:ext cx="2999649" cy="1735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D1DB76-FDCB-E3BC-B4D1-68A90512FC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6"/>
          <a:stretch/>
        </p:blipFill>
        <p:spPr>
          <a:xfrm>
            <a:off x="4612006" y="5498908"/>
            <a:ext cx="2999672" cy="17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162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Montserrat ExtraLight</vt:lpstr>
      <vt:lpstr>Myriad Pro</vt:lpstr>
      <vt:lpstr>P22 Marcel Script Pro</vt:lpstr>
      <vt:lpstr>Office Theme</vt:lpstr>
      <vt:lpstr>For Sale By Owner in Park West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113</cp:revision>
  <dcterms:created xsi:type="dcterms:W3CDTF">2006-08-16T00:00:00Z</dcterms:created>
  <dcterms:modified xsi:type="dcterms:W3CDTF">2025-05-29T19:20:26Z</dcterms:modified>
</cp:coreProperties>
</file>