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71" d="100"/>
          <a:sy n="71" d="100"/>
        </p:scale>
        <p:origin x="2958" y="84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hyperlink" Target="http://www.avenuerealtyco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hyperlink" Target="mailto:gboger1@gmail.com" TargetMode="Externa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4986CF-28B4-6911-863C-0761A09EDD5A}"/>
              </a:ext>
            </a:extLst>
          </p:cNvPr>
          <p:cNvSpPr/>
          <p:nvPr/>
        </p:nvSpPr>
        <p:spPr>
          <a:xfrm>
            <a:off x="190500" y="7279216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Montserrat ExtraLight" panose="00000300000000000000" pitchFamily="50" charset="0"/>
              </a:rPr>
              <a:t>Come take a look! This charming 4-bedroom home offers a perfect blend of timeless elegance and modern comfort, capturing the essence of Lowcountry living. Nestled in the highly sought-after Park West community in Mount Pleasant, it features a picturesque backyard surrounded by mature trees, creating a peaceful and private retreat just minutes from top-rated schools, shopping, and dining.</a:t>
            </a:r>
          </a:p>
          <a:p>
            <a:pPr algn="ctr"/>
            <a:endParaRPr lang="en-US" sz="1200" dirty="0">
              <a:ln w="3175">
                <a:noFill/>
              </a:ln>
              <a:solidFill>
                <a:schemeClr val="accent1">
                  <a:lumMod val="75000"/>
                </a:schemeClr>
              </a:solidFill>
              <a:latin typeface="Montserrat ExtraLight" panose="00000300000000000000" pitchFamily="50" charset="0"/>
            </a:endParaRPr>
          </a:p>
          <a:p>
            <a:pPr algn="ctr"/>
            <a:r>
              <a:rPr lang="en-US" sz="120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Montserrat ExtraLight" panose="00000300000000000000" pitchFamily="50" charset="0"/>
              </a:rPr>
              <a:t>This move-in-ready home is just a short distance from Park West’s exceptional amenities, including a pool, tennis courts, scenic trails, and a recreation center. It offers the perfect combination of style, practicality, comfort, and convenience.</a:t>
            </a:r>
          </a:p>
          <a:p>
            <a:pPr algn="ctr"/>
            <a:endParaRPr lang="en-US" sz="1200" dirty="0">
              <a:ln w="3175">
                <a:noFill/>
              </a:ln>
              <a:solidFill>
                <a:schemeClr val="accent1">
                  <a:lumMod val="75000"/>
                </a:schemeClr>
              </a:solidFill>
              <a:latin typeface="Montserrat ExtraLight" panose="00000300000000000000" pitchFamily="50" charset="0"/>
            </a:endParaRPr>
          </a:p>
          <a:p>
            <a:pPr algn="ctr"/>
            <a:r>
              <a:rPr lang="en-US" sz="1200" i="1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Montserrat ExtraLight" panose="00000300000000000000" pitchFamily="50" charset="0"/>
              </a:rPr>
              <a:t>Seller is a licensed real estate broker.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003494" y="8199819"/>
            <a:ext cx="34568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latin typeface="Montserrat ExtraLight" panose="00000300000000000000" pitchFamily="50" charset="0"/>
              </a:rPr>
              <a:t>Avenue Realty Company</a:t>
            </a:r>
          </a:p>
          <a:p>
            <a:pPr algn="r"/>
            <a:r>
              <a:rPr lang="en-US" sz="1050" dirty="0">
                <a:latin typeface="Montserrat ExtraLight" panose="00000300000000000000" pitchFamily="50" charset="0"/>
                <a:hlinkClick r:id="rId2"/>
              </a:rPr>
              <a:t>www.avenuerealtyco.com</a:t>
            </a:r>
            <a:r>
              <a:rPr lang="en-US" sz="1050" dirty="0">
                <a:latin typeface="Montserrat ExtraLight" panose="00000300000000000000" pitchFamily="50" charset="0"/>
              </a:rPr>
              <a:t>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1600" y="8053625"/>
            <a:ext cx="7078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386374" y="9350514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Montserrat ExtraLight" panose="00000300000000000000" pitchFamily="50" charset="0"/>
              </a:rPr>
              <a:t>Greg Boger</a:t>
            </a:r>
          </a:p>
          <a:p>
            <a:pPr algn="ctr"/>
            <a:r>
              <a:rPr lang="en-US" sz="1200" dirty="0">
                <a:latin typeface="Montserrat ExtraLight" panose="00000300000000000000" pitchFamily="50" charset="0"/>
              </a:rPr>
              <a:t>843-277-5845</a:t>
            </a:r>
          </a:p>
          <a:p>
            <a:pPr algn="ctr"/>
            <a:r>
              <a:rPr lang="en-US" sz="1200" u="sng" kern="0" dirty="0">
                <a:solidFill>
                  <a:srgbClr val="0000FF"/>
                </a:solidFill>
                <a:effectLst/>
                <a:latin typeface="Montserrat ExtraLight" panose="00000300000000000000" pitchFamily="50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gboger1@gmail.com</a:t>
            </a:r>
            <a:endParaRPr lang="en-US" sz="1200" dirty="0">
              <a:latin typeface="Montserrat ExtraLight" panose="00000300000000000000" pitchFamily="50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F9AAC3-B2EA-0251-1A98-81F55075A252}"/>
              </a:ext>
            </a:extLst>
          </p:cNvPr>
          <p:cNvGrpSpPr/>
          <p:nvPr/>
        </p:nvGrpSpPr>
        <p:grpSpPr>
          <a:xfrm>
            <a:off x="1" y="741907"/>
            <a:ext cx="8229598" cy="704004"/>
            <a:chOff x="1" y="472750"/>
            <a:chExt cx="8229598" cy="704004"/>
          </a:xfrm>
        </p:grpSpPr>
        <p:sp>
          <p:nvSpPr>
            <p:cNvPr id="5" name="Rectangle 4"/>
            <p:cNvSpPr/>
            <p:nvPr/>
          </p:nvSpPr>
          <p:spPr>
            <a:xfrm>
              <a:off x="2572124" y="838200"/>
              <a:ext cx="30853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n w="3175">
                    <a:noFill/>
                  </a:ln>
                  <a:solidFill>
                    <a:schemeClr val="tx2"/>
                  </a:solidFill>
                  <a:latin typeface="Myriad Pro" panose="020B0503030403020204" pitchFamily="34" charset="0"/>
                </a:rPr>
                <a:t>4 Beds | 2 Baths | ~2500 SF</a:t>
              </a: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8D3221F6-CE62-98AC-0675-F7EFCDA3B338}"/>
                </a:ext>
              </a:extLst>
            </p:cNvPr>
            <p:cNvSpPr txBox="1">
              <a:spLocks/>
            </p:cNvSpPr>
            <p:nvPr/>
          </p:nvSpPr>
          <p:spPr>
            <a:xfrm>
              <a:off x="1" y="472750"/>
              <a:ext cx="8229598" cy="387154"/>
            </a:xfrm>
            <a:prstGeom prst="rect">
              <a:avLst/>
            </a:prstGeom>
            <a:noFill/>
            <a:effectLst/>
          </p:spPr>
          <p:txBody>
            <a:bodyPr vert="horz" lIns="101882" tIns="50941" rIns="101882" bIns="50941" rtlCol="0" anchor="t">
              <a:noAutofit/>
            </a:bodyPr>
            <a:lstStyle>
              <a:lvl1pPr algn="ctr" defTabSz="1018824" rtl="0" eaLnBrk="1" latinLnBrk="0" hangingPunct="1">
                <a:spcBef>
                  <a:spcPct val="0"/>
                </a:spcBef>
                <a:buNone/>
                <a:defRPr sz="49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Myriad Pro" panose="020B0503030403020204" pitchFamily="34" charset="0"/>
                  <a:cs typeface="Levenim MT" panose="020F0502020204030204" pitchFamily="2" charset="-79"/>
                </a:rPr>
                <a:t>2100 Andover Way | </a:t>
              </a:r>
              <a:r>
                <a:rPr lang="en-US" sz="2000" b="1" dirty="0">
                  <a:ln w="3175">
                    <a:noFill/>
                  </a:ln>
                  <a:solidFill>
                    <a:schemeClr val="tx2"/>
                  </a:solidFill>
                  <a:latin typeface="Myriad Pro" panose="020B0503030403020204" pitchFamily="34" charset="0"/>
                </a:rPr>
                <a:t>Mount Pleasant, SC 29466 | $785,000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938309-BACA-04E4-9024-318A3D6B6257}"/>
              </a:ext>
            </a:extLst>
          </p:cNvPr>
          <p:cNvCxnSpPr>
            <a:cxnSpLocks/>
          </p:cNvCxnSpPr>
          <p:nvPr/>
        </p:nvCxnSpPr>
        <p:spPr>
          <a:xfrm>
            <a:off x="228600" y="368396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069" y="127192"/>
            <a:ext cx="5531462" cy="482408"/>
          </a:xfrm>
          <a:solidFill>
            <a:schemeClr val="bg1"/>
          </a:solidFill>
          <a:effectLst/>
        </p:spPr>
        <p:txBody>
          <a:bodyPr anchor="ctr">
            <a:noAutofit/>
          </a:bodyPr>
          <a:lstStyle/>
          <a:p>
            <a:r>
              <a:rPr lang="en-US" sz="3600" b="1" dirty="0">
                <a:latin typeface="Adobe Handwriting Frank" panose="03080402040302070206" pitchFamily="66" charset="0"/>
              </a:rPr>
              <a:t>For Sale By Owner in Park West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EA08FD3-4091-4B61-A35F-0931472FB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616" y="8787829"/>
            <a:ext cx="1515854" cy="21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ACBF6C-0C90-79DF-B41C-8B74FF54DF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/>
          <a:stretch/>
        </p:blipFill>
        <p:spPr>
          <a:xfrm>
            <a:off x="-3581400" y="4800600"/>
            <a:ext cx="2999649" cy="1735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D1DB76-FDCB-E3BC-B4D1-68A90512FC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6"/>
          <a:stretch/>
        </p:blipFill>
        <p:spPr>
          <a:xfrm>
            <a:off x="9340771" y="3799568"/>
            <a:ext cx="2999672" cy="173519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8124AC2-EBA7-335E-AE9A-41905C911087}"/>
              </a:ext>
            </a:extLst>
          </p:cNvPr>
          <p:cNvGrpSpPr/>
          <p:nvPr/>
        </p:nvGrpSpPr>
        <p:grpSpPr>
          <a:xfrm>
            <a:off x="97171" y="1547441"/>
            <a:ext cx="8035804" cy="5599468"/>
            <a:chOff x="97171" y="1487131"/>
            <a:chExt cx="8035804" cy="55994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7612535-5DBD-8E20-101B-5B9099F1F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19662" y="1487131"/>
              <a:ext cx="7545450" cy="5021246"/>
            </a:xfrm>
            <a:prstGeom prst="rect">
              <a:avLst/>
            </a:prstGeom>
            <a:ln w="3175">
              <a:solidFill>
                <a:schemeClr val="bg1"/>
              </a:solidFill>
            </a:ln>
            <a:effectLst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A9F359-BD37-1E2A-1FDC-8FB48CFA2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171" y="5867400"/>
              <a:ext cx="1827267" cy="1219199"/>
            </a:xfrm>
            <a:prstGeom prst="rect">
              <a:avLst/>
            </a:prstGeom>
            <a:ln w="50800">
              <a:solidFill>
                <a:schemeClr val="bg1"/>
              </a:solidFill>
              <a:miter lim="800000"/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04393D0-F998-05FD-764B-48455CAF2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65955" y="5867400"/>
              <a:ext cx="1828360" cy="1219199"/>
            </a:xfrm>
            <a:prstGeom prst="rect">
              <a:avLst/>
            </a:prstGeom>
            <a:ln w="50800">
              <a:solidFill>
                <a:schemeClr val="bg1"/>
              </a:solidFill>
              <a:miter lim="800000"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12862A-B917-1E7E-FF55-91E475F22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35394" y="5867400"/>
              <a:ext cx="1828142" cy="1219199"/>
            </a:xfrm>
            <a:prstGeom prst="rect">
              <a:avLst/>
            </a:prstGeom>
            <a:ln w="50800">
              <a:solidFill>
                <a:schemeClr val="bg1"/>
              </a:solidFill>
              <a:miter lim="800000"/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E4F3628-D1E2-B286-23FF-C14B643D4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4615" y="5867400"/>
              <a:ext cx="1828360" cy="1219199"/>
            </a:xfrm>
            <a:prstGeom prst="rect">
              <a:avLst/>
            </a:prstGeom>
            <a:ln w="50800">
              <a:solidFill>
                <a:schemeClr val="bg1"/>
              </a:solidFill>
              <a:miter lim="800000"/>
            </a:ln>
          </p:spPr>
        </p:pic>
      </p:grp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162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Adobe Handwriting Frank</vt:lpstr>
      <vt:lpstr>Arial</vt:lpstr>
      <vt:lpstr>Calibri</vt:lpstr>
      <vt:lpstr>Montserrat ExtraLight</vt:lpstr>
      <vt:lpstr>Myriad Pro</vt:lpstr>
      <vt:lpstr>Office Theme</vt:lpstr>
      <vt:lpstr>For Sale By Owner in Park West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114</cp:revision>
  <dcterms:created xsi:type="dcterms:W3CDTF">2006-08-16T00:00:00Z</dcterms:created>
  <dcterms:modified xsi:type="dcterms:W3CDTF">2025-06-21T17:31:42Z</dcterms:modified>
</cp:coreProperties>
</file>