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629399"/>
            <a:ext cx="7772400" cy="2182505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home has been nicely renovated and maintained with lots of upgrades. The kitchen has granite countertops, new cabinets and stainless steel tile backsplash. Family room overlooking backyard, has a wonderful gas fireplace; living and dining rooms have newer Bruce hardwood flooring, and there are 2" blinds throughout the house. Upstairs, there is an incredible master bedroom suite with a soaker tub, shower, double vanity sinks, large closet, and a bright sunny room. The community has a clubhouse, saltwater pool, tennis courts, and basketball court. There is a 2 car garage and a large fenced backyard with a fire pit and patio for grilling just outside the back door.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cap="sq">
            <a:solidFill>
              <a:schemeClr val="bg2">
                <a:lumMod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cap="small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2101 Pinehurst Avenue</a:t>
            </a:r>
          </a:p>
          <a:p>
            <a:pPr algn="ctr"/>
            <a:r>
              <a:rPr lang="en-US" sz="16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Canterbury Woods ~ Charleston ~ MLS# 16017588 ~ $259,000</a:t>
            </a: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811905"/>
            <a:ext cx="77724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Deborah A </a:t>
            </a:r>
            <a:r>
              <a:rPr lang="en-US" sz="2800" cap="small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Hulett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814-0255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debby@hbrtwn.com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110 | Daniel Island, SC 29492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40" y="1219201"/>
            <a:ext cx="5684920" cy="4737434"/>
          </a:xfrm>
          <a:prstGeom prst="rect">
            <a:avLst/>
          </a:prstGeom>
          <a:ln w="28575" cap="sq">
            <a:solidFill>
              <a:schemeClr val="bg2">
                <a:lumMod val="90000"/>
              </a:schemeClr>
            </a:solidFill>
            <a:miter lim="800000"/>
          </a:ln>
          <a:effectLst/>
        </p:spPr>
      </p:pic>
      <p:sp>
        <p:nvSpPr>
          <p:cNvPr id="7" name="Rectangle 6"/>
          <p:cNvSpPr/>
          <p:nvPr/>
        </p:nvSpPr>
        <p:spPr>
          <a:xfrm>
            <a:off x="-5181600" y="2893728"/>
            <a:ext cx="4556760" cy="1015663"/>
          </a:xfrm>
          <a:prstGeom prst="rect">
            <a:avLst/>
          </a:prstGeom>
          <a:effectLst>
            <a:outerShdw blurRad="88900" dist="63500" dir="5400000" algn="t" rotWithShape="0">
              <a:prstClr val="black">
                <a:alpha val="25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$5,000 toward buyer's closing cost.</a:t>
            </a:r>
            <a:br>
              <a:rPr lang="en-US" b="1" i="1" dirty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i="1" dirty="0">
              <a:solidFill>
                <a:schemeClr val="bg1"/>
              </a:solidFill>
              <a:effectLst>
                <a:outerShdw blurRad="304800" dist="2286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$5000 agent  bonus w/ BIC approval.</a:t>
            </a:r>
            <a:endParaRPr lang="en-US" b="1" dirty="0">
              <a:solidFill>
                <a:schemeClr val="bg1"/>
              </a:solidFill>
              <a:effectLst>
                <a:outerShdw blurRad="304800" dist="2286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 rot="20564328">
            <a:off x="-279159" y="179457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Open House</a:t>
            </a:r>
            <a:b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This Weekend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58" y="5562600"/>
            <a:ext cx="685799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480" y="5562600"/>
            <a:ext cx="828674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3" y="5562600"/>
            <a:ext cx="685800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389" y="5562600"/>
            <a:ext cx="685800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192" y="5562600"/>
            <a:ext cx="685799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424" y="5562600"/>
            <a:ext cx="685799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226" y="5562600"/>
            <a:ext cx="541019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460" y="5562600"/>
            <a:ext cx="767409" cy="9144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 rot="1456760">
            <a:off x="5764532" y="179457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Sat &amp; Sun</a:t>
            </a:r>
            <a:b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1-4pm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178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2016-07-15T15:42:37Z</dcterms:modified>
</cp:coreProperties>
</file>