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20" y="13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1144" y="0"/>
            <a:ext cx="7315198" cy="990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798" y="603783"/>
            <a:ext cx="3542458" cy="26568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-572" y="8686800"/>
            <a:ext cx="7315198" cy="137798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3662" y="4708756"/>
            <a:ext cx="4166731" cy="3793814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This almost new, open floor plan features many upgraded fixtures, backs to a wooded area, and has a huge loft that can be used in many different ways! The downstairs features wood floors, a very open family room with a corner gas fireplace, a front room that can be a living room, office, music/computer room, etc. The kitchen features upgraded stainless appliance, granite counter-tops, an island and under counter lighting. There are two spaces between the kitchen and garage area that provide a tremendous amount of additional storage. The home has a termite bond, gutters, a gas water tank and a high efficiency HVAC system.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72" y="3336685"/>
            <a:ext cx="7315199" cy="1121676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2103 Gammon Street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Carolina Bay</a:t>
            </a:r>
            <a:br>
              <a:rPr lang="en-US" sz="16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Charleston, SC 29414</a:t>
            </a:r>
            <a:br>
              <a:rPr lang="en-US" sz="16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Trebuchet MS" panose="020B0603020202020204" pitchFamily="34" charset="0"/>
              </a:rPr>
              <a:t>MLS# 16023004 ~ $285,000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572" y="8905123"/>
            <a:ext cx="7315199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Gregg Fesler</a:t>
            </a:r>
            <a:br>
              <a:rPr lang="en-US" sz="18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GRI, CRS, REALTOR </a:t>
            </a:r>
          </a:p>
          <a:p>
            <a:pPr algn="ctr"/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Office (843) 856-3983 | Mobile (843) 797-0000</a:t>
            </a:r>
          </a:p>
          <a:p>
            <a:pPr algn="ctr"/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gregg@greggfesler.com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94" y="8836212"/>
            <a:ext cx="1014984" cy="1014984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571" y="9858345"/>
            <a:ext cx="7312912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rgbClr val="002060"/>
                </a:solidFill>
                <a:latin typeface="Trebuchet MS" panose="020B0603020202020204" pitchFamily="34" charset="0"/>
              </a:rPr>
              <a:t>Carolina One Real Estate | 628 Long Point Rd. | Mt Pleasant, SC 29464-3032</a:t>
            </a:r>
          </a:p>
        </p:txBody>
      </p:sp>
      <p:pic>
        <p:nvPicPr>
          <p:cNvPr id="26" name="Picture 25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94" y="4719998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0" name="Picture 29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94" y="603782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31" name="Picture 30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94" y="1975854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5380" y="8836090"/>
            <a:ext cx="679505" cy="101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-573" y="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  <a:latin typeface="Trebuchet MS" panose="020B0603020202020204" pitchFamily="34" charset="0"/>
              </a:rPr>
              <a:t>Like New…Only 2 Years Old!</a:t>
            </a:r>
          </a:p>
        </p:txBody>
      </p:sp>
      <p:pic>
        <p:nvPicPr>
          <p:cNvPr id="29" name="Picture 28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94" y="3347926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28" name="Picture 27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94" y="6092070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40" name="Picture 39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94" y="7464142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41" name="Picture 40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737" y="4731658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42" name="Picture 41"/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737" y="627226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43" name="Picture 42"/>
          <p:cNvPicPr preferRelativeResize="0"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737" y="1995370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44" name="Picture 43"/>
          <p:cNvPicPr preferRelativeResize="0"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737" y="3363514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45" name="Picture 44"/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737" y="6099802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46" name="Picture 45"/>
          <p:cNvPicPr preferRelativeResize="0"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737" y="7467946"/>
            <a:ext cx="1353312" cy="1014984"/>
          </a:xfrm>
          <a:prstGeom prst="rect">
            <a:avLst/>
          </a:prstGeom>
          <a:ln w="3175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149</TotalTime>
  <Words>149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2103 Gammon Street Carolina Bay Charleston, SC 29414 MLS# 16023004 ~ $285,000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2016-09-28T19:19:01Z</dcterms:modified>
</cp:coreProperties>
</file>