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16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8/6/2020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9.jpeg"/><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hyperlink" Target="http://www.suehensch.com/" TargetMode="External"/><Relationship Id="rId2" Type="http://schemas.openxmlformats.org/officeDocument/2006/relationships/hyperlink" Target="https://my.matterport.com/show/?m=pHjxXoqtKVv"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mailto:sue@suehensch.com" TargetMode="External"/><Relationship Id="rId5" Type="http://schemas.openxmlformats.org/officeDocument/2006/relationships/image" Target="../media/image3.jpeg"/><Relationship Id="rId10" Type="http://schemas.openxmlformats.org/officeDocument/2006/relationships/image" Target="../media/image8.gif"/><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5882905"/>
            <a:ext cx="8229601" cy="2893100"/>
          </a:xfrm>
          <a:prstGeom prst="rect">
            <a:avLst/>
          </a:prstGeom>
        </p:spPr>
        <p:txBody>
          <a:bodyPr wrap="square">
            <a:spAutoFit/>
          </a:bodyPr>
          <a:lstStyle/>
          <a:p>
            <a:pPr algn="ctr"/>
            <a:r>
              <a:rPr lang="en-US" sz="1400" dirty="0">
                <a:solidFill>
                  <a:schemeClr val="tx1">
                    <a:lumMod val="75000"/>
                    <a:lumOff val="25000"/>
                  </a:schemeClr>
                </a:solidFill>
                <a:latin typeface="Century Gothic" panose="020B0502020202020204" pitchFamily="34" charset="0"/>
              </a:rPr>
              <a:t>Welcome to your stunning 5 bedroom, 3 1/2 bath stately home located in one of Mount Pleasant's premier gated communities Dunes West. Situated on over an acre of land on the golf course, this home has so much to offer. Beautiful screened in porch with golf course views allowing plenty of space for outdoor seating. Spacious living areas throughout the home, perfect for entertaining. Too many fine details to list. Must See!</a:t>
            </a:r>
          </a:p>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There are many amenities in this community that will keep you busy all throughout the year. Just some of them are: pools, fitness center, tennis courts, play areas,18 hole championship golf course, driving range, practice green, racquet club, boat storage, boat ramp, club house, restaurant, crab dock, and miles of exercise trails, all located within a fabulous school district, beaches, shopping, downtown Charleston &amp; Charleston International Airport.</a:t>
            </a:r>
          </a:p>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Virtual Tour: </a:t>
            </a:r>
            <a:r>
              <a:rPr lang="en-US" sz="1400" dirty="0">
                <a:solidFill>
                  <a:schemeClr val="tx1">
                    <a:lumMod val="75000"/>
                    <a:lumOff val="25000"/>
                  </a:schemeClr>
                </a:solidFill>
                <a:latin typeface="Century Gothic" panose="020B0502020202020204" pitchFamily="34" charset="0"/>
                <a:hlinkClick r:id="rId2"/>
              </a:rPr>
              <a:t>https://my.matterport.com/show/?m=pHjxXoqtKVv</a:t>
            </a:r>
            <a:r>
              <a:rPr lang="en-US" sz="1400" dirty="0">
                <a:solidFill>
                  <a:schemeClr val="tx1">
                    <a:lumMod val="75000"/>
                    <a:lumOff val="25000"/>
                  </a:schemeClr>
                </a:solidFill>
                <a:latin typeface="Century Gothic" panose="020B0502020202020204" pitchFamily="34" charset="0"/>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0" y="3804"/>
            <a:ext cx="8229600" cy="5478790"/>
          </a:xfrm>
          <a:prstGeom prst="rect">
            <a:avLst/>
          </a:prstGeom>
          <a:ln>
            <a:noFill/>
          </a:ln>
        </p:spPr>
      </p:pic>
      <p:sp>
        <p:nvSpPr>
          <p:cNvPr id="23" name="Rectangle 22"/>
          <p:cNvSpPr/>
          <p:nvPr/>
        </p:nvSpPr>
        <p:spPr>
          <a:xfrm>
            <a:off x="0" y="3962655"/>
            <a:ext cx="8229600" cy="584775"/>
          </a:xfrm>
          <a:prstGeom prst="rect">
            <a:avLst/>
          </a:prstGeom>
        </p:spPr>
        <p:txBody>
          <a:bodyPr wrap="square" anchor="ctr">
            <a:spAutoFit/>
          </a:bodyPr>
          <a:lstStyle/>
          <a:p>
            <a:pPr algn="ctr"/>
            <a:r>
              <a:rPr lang="en-US" b="1" dirty="0">
                <a:solidFill>
                  <a:schemeClr val="bg1"/>
                </a:solidFill>
                <a:effectLst>
                  <a:outerShdw blurRad="50800" dist="38100" dir="2700000" algn="tl" rotWithShape="0">
                    <a:prstClr val="black">
                      <a:alpha val="40000"/>
                    </a:prstClr>
                  </a:outerShdw>
                </a:effectLst>
                <a:latin typeface="Century Gothic" panose="020B0502020202020204" pitchFamily="34" charset="0"/>
              </a:rPr>
              <a:t>2103 Sewee Indian Court</a:t>
            </a:r>
          </a:p>
          <a:p>
            <a:pPr algn="ctr"/>
            <a:r>
              <a:rPr lang="en-US" sz="1400" dirty="0">
                <a:solidFill>
                  <a:schemeClr val="bg1"/>
                </a:solidFill>
                <a:effectLst>
                  <a:outerShdw blurRad="50800" dist="38100" dir="2700000" algn="tl" rotWithShape="0">
                    <a:prstClr val="black">
                      <a:alpha val="40000"/>
                    </a:prstClr>
                  </a:outerShdw>
                </a:effectLst>
                <a:latin typeface="Century Gothic" panose="020B0502020202020204" pitchFamily="34" charset="0"/>
              </a:rPr>
              <a:t>Dunes West ~ Mount Pleasant, SC 29466 ~ MLS# 20021214 ~ $750,000</a:t>
            </a:r>
          </a:p>
        </p:txBody>
      </p:sp>
      <p:sp>
        <p:nvSpPr>
          <p:cNvPr id="24" name="Rectangle 23"/>
          <p:cNvSpPr/>
          <p:nvPr/>
        </p:nvSpPr>
        <p:spPr>
          <a:xfrm>
            <a:off x="-2" y="-3627"/>
            <a:ext cx="8229601" cy="584775"/>
          </a:xfrm>
          <a:prstGeom prst="rect">
            <a:avLst/>
          </a:prstGeom>
        </p:spPr>
        <p:txBody>
          <a:bodyPr wrap="square">
            <a:spAutoFit/>
          </a:bodyPr>
          <a:lstStyle/>
          <a:p>
            <a:pPr algn="r"/>
            <a:r>
              <a:rPr lang="en-US" sz="3200" b="1" i="1" dirty="0">
                <a:ln w="3175">
                  <a:noFill/>
                </a:ln>
                <a:solidFill>
                  <a:schemeClr val="bg1"/>
                </a:solidFill>
                <a:effectLst>
                  <a:outerShdw blurRad="50800" dist="38100" dir="2700000" algn="tl" rotWithShape="0">
                    <a:schemeClr val="tx1">
                      <a:alpha val="40000"/>
                    </a:schemeClr>
                  </a:outerShdw>
                </a:effectLst>
                <a:latin typeface="Century Gothic" panose="020B0502020202020204" pitchFamily="34" charset="0"/>
              </a:rPr>
              <a:t>Stunning Home on Golf Course</a:t>
            </a:r>
          </a:p>
        </p:txBody>
      </p:sp>
      <p:sp>
        <p:nvSpPr>
          <p:cNvPr id="25" name="Rectangle 24"/>
          <p:cNvSpPr/>
          <p:nvPr/>
        </p:nvSpPr>
        <p:spPr>
          <a:xfrm>
            <a:off x="8708572" y="3167179"/>
            <a:ext cx="692603"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371600" y="4573274"/>
            <a:ext cx="1371600" cy="915672"/>
          </a:xfrm>
          <a:prstGeom prst="rect">
            <a:avLst/>
          </a:prstGeom>
          <a:ln w="3175">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573274"/>
            <a:ext cx="1371600" cy="915672"/>
          </a:xfrm>
          <a:prstGeom prst="rect">
            <a:avLst/>
          </a:prstGeom>
          <a:ln w="3175">
            <a:solidFill>
              <a:schemeClr val="bg1"/>
            </a:solidFill>
          </a:ln>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200" y="4573274"/>
            <a:ext cx="1371600" cy="915672"/>
          </a:xfrm>
          <a:prstGeom prst="rect">
            <a:avLst/>
          </a:prstGeom>
          <a:ln w="3175">
            <a:solidFill>
              <a:schemeClr val="bg1"/>
            </a:solidFill>
          </a:ln>
          <a:effectLst/>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4571999"/>
            <a:ext cx="1371600" cy="916947"/>
          </a:xfrm>
          <a:prstGeom prst="rect">
            <a:avLst/>
          </a:prstGeom>
          <a:ln w="3175">
            <a:solidFill>
              <a:schemeClr val="bg1"/>
            </a:solidFill>
          </a:ln>
          <a:effectLst/>
        </p:spPr>
      </p:pic>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858000" y="4573274"/>
            <a:ext cx="1371600" cy="915672"/>
          </a:xfrm>
          <a:prstGeom prst="rect">
            <a:avLst/>
          </a:prstGeom>
          <a:ln w="3175">
            <a:solidFill>
              <a:schemeClr val="bg1"/>
            </a:solidFill>
          </a:ln>
          <a:effectLst/>
        </p:spPr>
      </p:pic>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65946" y="9169963"/>
            <a:ext cx="914400" cy="60588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049254" y="9158317"/>
            <a:ext cx="914400" cy="629174"/>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2279204" y="9149739"/>
            <a:ext cx="3671191" cy="646331"/>
          </a:xfrm>
          <a:prstGeom prst="rect">
            <a:avLst/>
          </a:prstGeom>
        </p:spPr>
        <p:txBody>
          <a:bodyPr wrap="square">
            <a:spAutoFit/>
          </a:bodyPr>
          <a:lstStyle/>
          <a:p>
            <a:pPr algn="ctr"/>
            <a:r>
              <a:rPr lang="en-US" sz="1400" dirty="0">
                <a:solidFill>
                  <a:srgbClr val="000000"/>
                </a:solidFill>
                <a:latin typeface="Century Gothic" panose="020B0502020202020204" pitchFamily="34" charset="0"/>
              </a:rPr>
              <a:t>Sue Hensch</a:t>
            </a:r>
          </a:p>
          <a:p>
            <a:pPr algn="ctr"/>
            <a:r>
              <a:rPr lang="en-US" sz="1100" dirty="0">
                <a:solidFill>
                  <a:srgbClr val="000000"/>
                </a:solidFill>
                <a:latin typeface="Century Gothic" panose="020B0502020202020204" pitchFamily="34" charset="0"/>
              </a:rPr>
              <a:t>843-324-6939</a:t>
            </a:r>
          </a:p>
          <a:p>
            <a:pPr algn="ctr"/>
            <a:r>
              <a:rPr lang="en-US" sz="1100" dirty="0">
                <a:solidFill>
                  <a:srgbClr val="000000"/>
                </a:solidFill>
                <a:latin typeface="Century Gothic" panose="020B0502020202020204" pitchFamily="34" charset="0"/>
                <a:hlinkClick r:id="rId11"/>
              </a:rPr>
              <a:t>sue@suehensch.com</a:t>
            </a:r>
            <a:r>
              <a:rPr lang="en-US" sz="1100" dirty="0">
                <a:solidFill>
                  <a:srgbClr val="000000"/>
                </a:solidFill>
                <a:latin typeface="Century Gothic" panose="020B0502020202020204" pitchFamily="34" charset="0"/>
              </a:rPr>
              <a:t> | </a:t>
            </a:r>
            <a:r>
              <a:rPr lang="en-US" sz="1100" dirty="0">
                <a:solidFill>
                  <a:srgbClr val="000000"/>
                </a:solidFill>
                <a:latin typeface="Century Gothic" panose="020B0502020202020204" pitchFamily="34" charset="0"/>
                <a:hlinkClick r:id="rId12"/>
              </a:rPr>
              <a:t>www.suehensch.com</a:t>
            </a:r>
            <a:r>
              <a:rPr lang="en-US" sz="1100" dirty="0">
                <a:solidFill>
                  <a:srgbClr val="000000"/>
                </a:solidFill>
                <a:latin typeface="Century Gothic" panose="020B0502020202020204" pitchFamily="34" charset="0"/>
              </a:rPr>
              <a:t> </a:t>
            </a:r>
            <a:endParaRPr lang="en-US" sz="1100" b="0" i="0" dirty="0">
              <a:solidFill>
                <a:srgbClr val="000000"/>
              </a:solidFill>
              <a:effectLst/>
              <a:latin typeface="Century Gothic" panose="020B0502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301089" y="9858345"/>
            <a:ext cx="7627423" cy="200055"/>
          </a:xfrm>
          <a:prstGeom prst="rect">
            <a:avLst/>
          </a:prstGeom>
        </p:spPr>
        <p:txBody>
          <a:bodyPr wrap="square">
            <a:spAutoFit/>
          </a:bodyPr>
          <a:lstStyle/>
          <a:p>
            <a:pPr algn="ctr"/>
            <a:r>
              <a:rPr lang="en-US" sz="700" dirty="0">
                <a:solidFill>
                  <a:srgbClr val="000000"/>
                </a:solidFill>
                <a:latin typeface="Century Gothic" panose="020B0502020202020204" pitchFamily="34" charset="0"/>
              </a:rPr>
              <a:t>Carolina One Real Estate | 195 W Coleman Blvd | Mt Pleasant, SC 29464-3495</a:t>
            </a:r>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486400" y="4573274"/>
            <a:ext cx="1371600" cy="915672"/>
          </a:xfrm>
          <a:prstGeom prst="rect">
            <a:avLst/>
          </a:prstGeom>
          <a:ln w="3175">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180</TotalTime>
  <Words>238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2016-01-18T21:52:04Z</dcterms:created>
  <dcterms:modified xsi:type="dcterms:W3CDTF">2020-08-06T17:28:35Z</dcterms:modified>
</cp:coreProperties>
</file>