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878" y="4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wishneff@mattoneillteam.com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5155"/>
            <a:ext cx="6293926" cy="3882664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Canterbury Woods community in West Ashley, this lovely two story home has lots to love! Great curb appeal with several mature trees and a roomy driveway greet you as you approach the home. Once you enter, you'll notice new pre-engineered maple wood floors and a two-story living room with a fireplace and abundant natural light. Pass through to the kitchen where you'll find new stainless steel appliances. From here, you can access the family room as well as the study/sunroom which looks out to the backyard. A laundry room and an updated powder room complete the first level. Head to the second level to find the owner's suite with a full attached bathroom. Two additional bedrooms and a full bathroom complete the second floor. Additional noteworthy features of this home include a new HVAC being installed THIS WEEK, a new water heater, new gutters, new roof installed on 2015, a vent-free log system for the living room fireplace, a resurfaced ceiling, new fans, new light switches and outlets, new toilets, a two-car garage, and a 25 year warranty on the maple flooring. This property is conveniently located 2.7 miles from I-526, 3.4 miles to Bon Secours Saint Francis Hospital, 6.3 miles from Avondale, 8.7 miles from downtown Charleston, and 9.8 miles from Charleston International Airport.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Don't miss out on this amazing opportunity!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771017"/>
            <a:ext cx="8229600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Katie </a:t>
            </a:r>
            <a:r>
              <a:rPr lang="en-US" sz="1257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Wishneff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kwishneff@mattoneillteam.com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843-870-8784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567169"/>
            <a:ext cx="8229600" cy="919231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2103 Pinehurst Avenue</a:t>
            </a:r>
          </a:p>
          <a:p>
            <a:pPr algn="ctr"/>
            <a:r>
              <a:rPr lang="en-US" sz="1571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Canterbury Woods ~ Charleston, SC 29414 ~ MLS# 22010164 ~ $435,000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8565" y="239615"/>
            <a:ext cx="3053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pPr algn="r"/>
            <a:r>
              <a:rPr lang="en-US" sz="2400" b="1" dirty="0">
                <a:ln w="3175">
                  <a:solidFill>
                    <a:sysClr val="windowText" lastClr="0000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SATURDAY 12-3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8262973"/>
            <a:ext cx="1828800" cy="121999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0" y="5592283"/>
            <a:ext cx="1828800" cy="12192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00801" y="6929152"/>
            <a:ext cx="1828799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49343" y="1859232"/>
            <a:ext cx="2694969" cy="3704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7" dirty="0"/>
              <a:t>Open House Saturday 12-3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-2"/>
            <a:ext cx="8229600" cy="479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ln w="3175">
                  <a:solidFill>
                    <a:schemeClr val="bg2">
                      <a:lumMod val="75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HVAC Just Installed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14247D-26DF-42B7-94A7-3D206C979827}"/>
              </a:ext>
            </a:extLst>
          </p:cNvPr>
          <p:cNvSpPr/>
          <p:nvPr/>
        </p:nvSpPr>
        <p:spPr>
          <a:xfrm>
            <a:off x="8458200" y="9056908"/>
            <a:ext cx="2165978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237765BB-55F5-490F-B750-3D580053EC6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75851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297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77</cp:revision>
  <dcterms:created xsi:type="dcterms:W3CDTF">2006-08-16T00:00:00Z</dcterms:created>
  <dcterms:modified xsi:type="dcterms:W3CDTF">2022-05-04T13:07:14Z</dcterms:modified>
</cp:coreProperties>
</file>