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4" autoAdjust="0"/>
    <p:restoredTop sz="94660"/>
  </p:normalViewPr>
  <p:slideViewPr>
    <p:cSldViewPr>
      <p:cViewPr>
        <p:scale>
          <a:sx n="125" d="100"/>
          <a:sy n="125" d="100"/>
        </p:scale>
        <p:origin x="282" y="-4860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6"/>
            <a:ext cx="6606540" cy="21560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4"/>
            <a:ext cx="1748790" cy="85822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4"/>
            <a:ext cx="5116830" cy="85822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8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8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1" y="400474"/>
            <a:ext cx="2557066" cy="170434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3" y="400474"/>
            <a:ext cx="4344988" cy="858456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1" y="2104814"/>
            <a:ext cx="2557066" cy="6880226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1"/>
            <a:ext cx="4663440" cy="83121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6"/>
            <a:ext cx="4663440" cy="60350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7"/>
            <a:ext cx="4663440" cy="1180464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2"/>
            <a:ext cx="6995160" cy="6638079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8"/>
            <a:ext cx="24612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8915400"/>
            <a:ext cx="7772400" cy="1143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" y="762000"/>
            <a:ext cx="3276599" cy="310407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350" y="772064"/>
            <a:ext cx="4669050" cy="310727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914063"/>
            <a:ext cx="7772400" cy="2782137"/>
          </a:xfrm>
        </p:spPr>
        <p:txBody>
          <a:bodyPr numCol="1" anchor="ctr">
            <a:no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Fully renovated 4 bed 3 bath on Charleston's most picturesque street!!! Grand "Avenue of Oaks" in highly sought-after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Riverland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Terrace!! </a:t>
            </a:r>
            <a:endParaRPr 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New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cabinets, GRANITE counter tops, new BOSCH stainless appliances, New TRANE HVAC, Hardwood floors, and master suite bathroom! Boasting his &amp; hers closets, tile walk-in shower with glass door. Large laundry room. </a:t>
            </a:r>
            <a:endParaRPr 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fenced in back yard has a large workshop with plenty of power for the most accomplished carpenter. There is a covered area for your boat, extra vehicle or golf cart. New insulation. Save thousands of dollars as flood insurance is NOT required! </a:t>
            </a:r>
            <a:endParaRPr 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Quick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and easy access to downtown or Folly Beach. Walking distance to the hip and trendy restaurants and the "Indie" Terrace Theatre. Neighborhood play park, boat landing, and Medway Park/Community garden. Motivated seller.</a:t>
            </a:r>
            <a:endParaRPr 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7772400" cy="762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762000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sz="2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Full Renovation in </a:t>
            </a:r>
            <a:r>
              <a:rPr lang="en-US" sz="2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Riverland</a:t>
            </a:r>
            <a:r>
              <a:rPr lang="en-US" sz="2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 Terrace!</a:t>
            </a:r>
            <a:endParaRPr lang="en-US" sz="2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6693"/>
            <a:ext cx="1545336" cy="10273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064" y="3886693"/>
            <a:ext cx="1545336" cy="10273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766" y="3886693"/>
            <a:ext cx="1545336" cy="10273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3532" y="3886693"/>
            <a:ext cx="1545336" cy="10273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0" y="867488"/>
            <a:ext cx="312328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2107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Wappoo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Drive</a:t>
            </a:r>
          </a:p>
          <a:p>
            <a:pPr algn="ctr"/>
            <a:endParaRPr lang="en-US" sz="1800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Riverland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 Terrace</a:t>
            </a:r>
          </a:p>
          <a:p>
            <a:pPr algn="ctr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Charleston, SC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29412</a:t>
            </a:r>
          </a:p>
          <a:p>
            <a:pPr algn="ctr"/>
            <a:endParaRPr lang="en-US" sz="18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MLS# 16007482</a:t>
            </a:r>
          </a:p>
          <a:p>
            <a:pPr algn="ctr"/>
            <a:r>
              <a:rPr lang="en-US" sz="1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$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525,000</a:t>
            </a:r>
          </a:p>
          <a:p>
            <a:pPr algn="ctr"/>
            <a:endParaRPr lang="en-US" sz="18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1,986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SF</a:t>
            </a:r>
          </a:p>
          <a:p>
            <a:pPr algn="ctr"/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4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Bedrooms ::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3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Bath</a:t>
            </a:r>
            <a:endParaRPr lang="en-US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9858345"/>
            <a:ext cx="77724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chemeClr val="accent5">
                    <a:lumMod val="50000"/>
                  </a:schemeClr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Charleston Real Estate </a:t>
            </a:r>
            <a:r>
              <a:rPr lang="en-US" sz="700" dirty="0" smtClean="0">
                <a:solidFill>
                  <a:schemeClr val="accent5">
                    <a:lumMod val="50000"/>
                  </a:schemeClr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Group </a:t>
            </a:r>
            <a:r>
              <a:rPr lang="en-US" sz="700" dirty="0">
                <a:solidFill>
                  <a:schemeClr val="accent5">
                    <a:lumMod val="50000"/>
                  </a:schemeClr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| 792 Folly Rd. C1 | Charleston, SC 29412</a:t>
            </a:r>
            <a:endParaRPr lang="en-US" sz="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860" y="9076578"/>
            <a:ext cx="1649882" cy="820644"/>
            <a:chOff x="178918" y="9091519"/>
            <a:chExt cx="1649882" cy="82064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2192" y="9091519"/>
              <a:ext cx="1303334" cy="651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178918" y="9712108"/>
              <a:ext cx="1649882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accent5">
                      <a:lumMod val="50000"/>
                    </a:schemeClr>
                  </a:solidFill>
                  <a:latin typeface="Microsoft Sans Serif" panose="020B0604020202020204" pitchFamily="34" charset="0"/>
                  <a:cs typeface="Microsoft Sans Serif" panose="020B0604020202020204" pitchFamily="34" charset="0"/>
                </a:rPr>
                <a:t>www.charlestonrealestategroup.com</a:t>
              </a:r>
              <a:endParaRPr lang="en-US" sz="700" dirty="0">
                <a:solidFill>
                  <a:schemeClr val="accent5">
                    <a:lumMod val="50000"/>
                  </a:schemeClr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926653" y="9179124"/>
            <a:ext cx="19621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Eric Draper</a:t>
            </a:r>
            <a:endParaRPr lang="en-US" sz="1400" dirty="0">
              <a:solidFill>
                <a:schemeClr val="accent5">
                  <a:lumMod val="50000"/>
                </a:schemeClr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r"/>
            <a:r>
              <a:rPr lang="en-US" sz="1000" dirty="0" smtClean="0">
                <a:solidFill>
                  <a:schemeClr val="accent5">
                    <a:lumMod val="50000"/>
                  </a:schemeClr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(843) 442-7118</a:t>
            </a:r>
            <a:endParaRPr lang="en-US" sz="1000" dirty="0">
              <a:solidFill>
                <a:schemeClr val="accent5">
                  <a:lumMod val="50000"/>
                </a:schemeClr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r"/>
            <a:r>
              <a:rPr lang="en-US" sz="1000" dirty="0">
                <a:solidFill>
                  <a:schemeClr val="accent5">
                    <a:lumMod val="50000"/>
                  </a:schemeClr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eric.draper@gmail.com</a:t>
            </a:r>
            <a:endParaRPr lang="en-US" sz="1000" dirty="0" smtClean="0">
              <a:solidFill>
                <a:schemeClr val="accent5">
                  <a:lumMod val="50000"/>
                </a:schemeClr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2" b="27368"/>
          <a:stretch/>
        </p:blipFill>
        <p:spPr bwMode="auto">
          <a:xfrm>
            <a:off x="6888803" y="9091519"/>
            <a:ext cx="795644" cy="74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7689023"/>
            <a:ext cx="1545336" cy="102736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0299" y="7689023"/>
            <a:ext cx="1545336" cy="102736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6767" y="7689023"/>
            <a:ext cx="1545336" cy="102736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27064" y="7689023"/>
            <a:ext cx="1545336" cy="102736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13533" y="7689023"/>
            <a:ext cx="1545336" cy="102736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70298" y="3886693"/>
            <a:ext cx="1545336" cy="102737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4260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204</Words>
  <Application>Microsoft Office PowerPoint</Application>
  <PresentationFormat>Custom</PresentationFormat>
  <Paragraphs>23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Microsoft Sans Serif</vt:lpstr>
      <vt:lpstr>Office Theme</vt:lpstr>
      <vt:lpstr>Full Renovation in Riverland Terrace!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Gorgeously maintained home in Grand Oaks.</dc:title>
  <dc:creator>CVH360</dc:creator>
  <cp:lastModifiedBy>A. Thomas Price</cp:lastModifiedBy>
  <cp:revision>11</cp:revision>
  <dcterms:created xsi:type="dcterms:W3CDTF">2006-08-16T00:00:00Z</dcterms:created>
  <dcterms:modified xsi:type="dcterms:W3CDTF">2016-03-24T17:03:27Z</dcterms:modified>
</cp:coreProperties>
</file>