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80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9" t="2983" r="2289" b="13779"/>
          <a:stretch/>
        </p:blipFill>
        <p:spPr>
          <a:xfrm>
            <a:off x="0" y="-1323"/>
            <a:ext cx="6858000" cy="42972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162800" y="0"/>
            <a:ext cx="6858000" cy="1009261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West Ashley Gem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8912" y="4452375"/>
            <a:ext cx="3425365" cy="3548625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This one story brick ranch has a great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floorplan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 and a beautiful front yard and a huge fenced-in backyard. 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Location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is great as this is right off of Highway 61 and real close to Roper St. Francis Hospital, shops and restaurants. 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Church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Creek is a quiet and mature neighborhood. Go and show!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03"/>
          <a:stretch/>
        </p:blipFill>
        <p:spPr>
          <a:xfrm>
            <a:off x="-2" y="6984080"/>
            <a:ext cx="1713723" cy="11078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03"/>
          <a:stretch/>
        </p:blipFill>
        <p:spPr>
          <a:xfrm>
            <a:off x="5171594" y="6984080"/>
            <a:ext cx="1713723" cy="11078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26"/>
          <a:stretch/>
        </p:blipFill>
        <p:spPr>
          <a:xfrm>
            <a:off x="5144277" y="5680209"/>
            <a:ext cx="1713723" cy="11152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02"/>
          <a:stretch/>
        </p:blipFill>
        <p:spPr>
          <a:xfrm>
            <a:off x="-1" y="5718742"/>
            <a:ext cx="1713723" cy="110788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03"/>
          <a:stretch/>
        </p:blipFill>
        <p:spPr>
          <a:xfrm>
            <a:off x="0" y="4453404"/>
            <a:ext cx="1713723" cy="110788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03"/>
          <a:stretch/>
        </p:blipFill>
        <p:spPr>
          <a:xfrm>
            <a:off x="5144277" y="4452375"/>
            <a:ext cx="1713723" cy="1107888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0" y="0"/>
            <a:ext cx="6858000" cy="10092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2108 Bishop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Dr</a:t>
            </a:r>
          </a:p>
          <a:p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Church Creek - Charleston - MLS#1420167 -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$175,000</a:t>
            </a: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570" y="8249419"/>
            <a:ext cx="686577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742594" y="8257451"/>
            <a:ext cx="3429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Del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Shaffer 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843.408.6821 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dshaffer@carolinaoneplus.com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6486" y="8257451"/>
            <a:ext cx="1235609" cy="85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77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West Ashley Gem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atp1313@gmail.com</cp:lastModifiedBy>
  <cp:revision>4</cp:revision>
  <dcterms:created xsi:type="dcterms:W3CDTF">2006-08-16T00:00:00Z</dcterms:created>
  <dcterms:modified xsi:type="dcterms:W3CDTF">2014-07-28T12:47:16Z</dcterms:modified>
</cp:coreProperties>
</file>