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kwhitehead@kwchs.com" TargetMode="External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2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http://www.charlestonislandagents.com/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" y="15240"/>
            <a:ext cx="7752080" cy="670560"/>
          </a:xfrm>
        </p:spPr>
        <p:txBody>
          <a:bodyPr>
            <a:noAutofit/>
          </a:bodyPr>
          <a:lstStyle/>
          <a:p>
            <a:r>
              <a:rPr lang="en-US" sz="3000" b="1" i="1" dirty="0" smtClean="0">
                <a:ln>
                  <a:solidFill>
                    <a:schemeClr val="tx1">
                      <a:lumMod val="95000"/>
                    </a:schemeClr>
                  </a:solidFill>
                </a:ln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Price Reduced In </a:t>
            </a:r>
            <a:r>
              <a:rPr lang="en-US" sz="3000" b="1" i="1" dirty="0" err="1" smtClean="0">
                <a:ln>
                  <a:solidFill>
                    <a:schemeClr val="tx1">
                      <a:lumMod val="95000"/>
                    </a:schemeClr>
                  </a:solidFill>
                </a:ln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Rivertowne</a:t>
            </a:r>
            <a:r>
              <a:rPr lang="en-US" sz="3000" b="1" i="1" dirty="0" smtClean="0">
                <a:ln>
                  <a:solidFill>
                    <a:schemeClr val="tx1">
                      <a:lumMod val="95000"/>
                    </a:schemeClr>
                  </a:solidFill>
                </a:ln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 On The Wando!!</a:t>
            </a:r>
            <a:endParaRPr lang="en-US" sz="3000" b="1" i="1" dirty="0">
              <a:ln>
                <a:solidFill>
                  <a:schemeClr val="tx1">
                    <a:lumMod val="95000"/>
                  </a:schemeClr>
                </a:solidFill>
              </a:ln>
              <a:effectLst>
                <a:outerShdw blurRad="50800" dist="38100" dir="5400000" algn="t" rotWithShape="0">
                  <a:schemeClr val="bg1"/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763" y="5723731"/>
            <a:ext cx="7772400" cy="193732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Sellers Stunning Deep Water dream home that is move-in ready!! Enjoy beautiful sunsets every evening overlooking the Wando River. Steps to the shared deep water dock where you have your own boat slip and 10,000 </a:t>
            </a:r>
            <a:r>
              <a:rPr lang="en-US" sz="1400" dirty="0" err="1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lb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 lift. This home has a great floor plan with a large updated kitchen that opens to the living room with a gas fireplace and expansive views of the water. Formal dining room and office are also located on the main level. Upstairs offers the master bedroom and 3 additional bedrooms each with their own private bath. The master has a beautiful updated bathroom, large his/hers closets and a private porch with a hot tub overlooking the River. Plenty of space to run, relax, and play in your front or backyard! Enjoy cooling off in your pool or take a quick boat ride.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4763" y="3376835"/>
            <a:ext cx="7772400" cy="92333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2108 Cheswick </a:t>
            </a:r>
            <a:r>
              <a:rPr lang="en-US" sz="2400" b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Lane</a:t>
            </a:r>
          </a:p>
          <a:p>
            <a:pPr algn="ctr"/>
            <a:endParaRPr lang="en-US" sz="1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Mount Pleasant, SC 29466 | MLS# 15017750 | $1,065,000</a:t>
            </a:r>
            <a:endParaRPr lang="en-US" sz="1600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4763" y="9027468"/>
            <a:ext cx="7772400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Kristen Kern-Whitehead</a:t>
            </a:r>
          </a:p>
          <a:p>
            <a:pPr algn="ctr"/>
            <a:endParaRPr lang="en-US" sz="1050" b="1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Mobile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- 843-670-1671</a:t>
            </a: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3"/>
              </a:rPr>
              <a:t>kwhitehead@kwchs.com</a:t>
            </a:r>
            <a:endParaRPr lang="en-US" sz="12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000" dirty="0" smtClean="0">
                <a:latin typeface="Georgia" panose="02040502050405020303" pitchFamily="18" charset="0"/>
                <a:hlinkClick r:id="rId4" tooltip="View this web page"/>
              </a:rPr>
              <a:t>www.charlestonislandagents.com</a:t>
            </a:r>
            <a:endParaRPr lang="en-US" sz="1000" dirty="0" smtClean="0">
              <a:solidFill>
                <a:schemeClr val="tx2">
                  <a:lumMod val="10000"/>
                </a:schemeClr>
              </a:solidFill>
              <a:latin typeface="Georgia" panose="02040502050405020303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8063" y="9009593"/>
            <a:ext cx="1786937" cy="1066800"/>
            <a:chOff x="50188" y="8991600"/>
            <a:chExt cx="1786937" cy="1066800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0188" y="8991600"/>
              <a:ext cx="1786937" cy="381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05457" y="9412069"/>
              <a:ext cx="167639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Keller Williams </a:t>
              </a:r>
              <a:r>
                <a:rPr lang="en-US" sz="900" dirty="0" smtClean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Realty</a:t>
              </a:r>
            </a:p>
            <a:p>
              <a:pPr algn="ctr"/>
              <a:r>
                <a:rPr lang="en-US" sz="900" dirty="0" smtClean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Charleston </a:t>
              </a:r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Islands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1304 Palm Blvd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Isle Of Palms, SC 29451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27663" y="888948"/>
            <a:ext cx="7307549" cy="2284739"/>
            <a:chOff x="239971" y="897410"/>
            <a:chExt cx="7307549" cy="228473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971" y="897410"/>
              <a:ext cx="3427108" cy="2284739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20412" y="897410"/>
              <a:ext cx="3427108" cy="2284739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2" name="Group 11"/>
          <p:cNvGrpSpPr/>
          <p:nvPr/>
        </p:nvGrpSpPr>
        <p:grpSpPr>
          <a:xfrm>
            <a:off x="175356" y="4503313"/>
            <a:ext cx="7412162" cy="1017270"/>
            <a:chOff x="161024" y="4515446"/>
            <a:chExt cx="7412162" cy="1017270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024" y="4515446"/>
              <a:ext cx="1525906" cy="101727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3109" y="4515446"/>
              <a:ext cx="1525906" cy="101727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5194" y="4515446"/>
              <a:ext cx="1525906" cy="101727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7280" y="4515446"/>
              <a:ext cx="1525906" cy="101727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70" t="8333" r="6249" b="7541"/>
          <a:stretch/>
        </p:blipFill>
        <p:spPr>
          <a:xfrm>
            <a:off x="7057539" y="9064633"/>
            <a:ext cx="611017" cy="95672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28366" y="7864201"/>
            <a:ext cx="7506142" cy="960120"/>
            <a:chOff x="129812" y="7846394"/>
            <a:chExt cx="7506142" cy="960120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6328" y="7846394"/>
              <a:ext cx="1440180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2843" y="7846394"/>
              <a:ext cx="640080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12" y="7846394"/>
              <a:ext cx="1440181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5773" y="7846394"/>
              <a:ext cx="1440181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9258" y="7846394"/>
              <a:ext cx="1440180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194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Baskerville Old Face</vt:lpstr>
      <vt:lpstr>Calibri</vt:lpstr>
      <vt:lpstr>Georgia</vt:lpstr>
      <vt:lpstr>Goudy Old Style</vt:lpstr>
      <vt:lpstr>Office Theme</vt:lpstr>
      <vt:lpstr>Price Reduced In Rivertowne On The Wando!!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</cp:lastModifiedBy>
  <cp:revision>24</cp:revision>
  <dcterms:created xsi:type="dcterms:W3CDTF">2006-08-16T00:00:00Z</dcterms:created>
  <dcterms:modified xsi:type="dcterms:W3CDTF">2015-08-10T18:40:23Z</dcterms:modified>
</cp:coreProperties>
</file>