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1768" y="95250"/>
            <a:ext cx="6379509" cy="4258922"/>
          </a:xfrm>
          <a:prstGeom prst="rect">
            <a:avLst/>
          </a:prstGeom>
          <a:ln>
            <a:noFill/>
          </a:ln>
          <a:effectLst/>
        </p:spPr>
      </p:pic>
      <p:sp>
        <p:nvSpPr>
          <p:cNvPr id="2" name="Title 1"/>
          <p:cNvSpPr>
            <a:spLocks noGrp="1"/>
          </p:cNvSpPr>
          <p:nvPr>
            <p:ph type="ctrTitle"/>
          </p:nvPr>
        </p:nvSpPr>
        <p:spPr>
          <a:xfrm>
            <a:off x="1904999" y="3409995"/>
            <a:ext cx="5786277" cy="933405"/>
          </a:xfrm>
          <a:noFill/>
        </p:spPr>
        <p:txBody>
          <a:bodyPr anchor="t">
            <a:noAutofit/>
          </a:bodyPr>
          <a:lstStyle/>
          <a:p>
            <a:pPr algn="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2109 Malcolm Road</a:t>
            </a:r>
            <a:b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SC 29466</a:t>
            </a:r>
            <a:b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MLS# 17031843 ~ </a:t>
            </a:r>
            <a:r>
              <a:rPr lang="en-US" sz="1600">
                <a:solidFill>
                  <a:schemeClr val="bg1"/>
                </a:solidFill>
                <a:effectLst>
                  <a:outerShdw blurRad="50800" dist="38100" dir="5400000" algn="t" rotWithShape="0">
                    <a:prstClr val="black">
                      <a:alpha val="40000"/>
                    </a:prstClr>
                  </a:outerShdw>
                </a:effectLst>
                <a:latin typeface="Trebuchet MS" panose="020B0603020202020204" pitchFamily="34" charset="0"/>
              </a:rPr>
              <a:t>$780,000</a:t>
            </a:r>
            <a:endPar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101052" y="4438606"/>
            <a:ext cx="6375948" cy="4485392"/>
          </a:xfrm>
        </p:spPr>
        <p:txBody>
          <a:bodyPr lIns="0" tIns="0" rIns="0" bIns="0" anchor="ctr">
            <a:noAutofit/>
          </a:bodyPr>
          <a:lstStyle/>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This stunning low country home checks all the boxes! Looks like a new construction model home! Situated next to a pond and HOA space there is plenty of nature to appreciate. Inside features many beautiful upgrades from the coffered ceilings to the huge oversized island and custom range hood to the built-in desk area and butlers pantry with wine fridge. Also notice the built in kitchen dining nook, built in cabinetry/book shelves and plantation blinds. Downstairs flows easily with your study and dining room flanking the entryway and the open concept kitchen, breakfast nook and family room off the back of the home. The oversized screened porch right off the kitchen lends itself to easy entertaining or relaxing outdoors. Also off the screened porch is the built in BBQ grill and fire pit.</a:t>
            </a:r>
          </a:p>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On your way upstairs you'll find the large bonus room with it's own full bathroom and extra large closet. This could be the 4th bedroom or just the perfect hang out space/guest suite. On the top floor are two additional bedrooms adjoined by a jack and </a:t>
            </a:r>
            <a:r>
              <a:rPr lang="en-US" sz="12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jill</a:t>
            </a:r>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bath with dual vanities. The stylish laundry room is conveniently located at the end of the hall. Finally the large master retreat rounds out the bedrooms. It has an enormous walk through closet and spectacular master bath complete with marble flooring, a free standing tub, oversized shower and dual vanities.</a:t>
            </a:r>
          </a:p>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This home is move in ready and is sure to impress the pickiest of buyers! Hurry before this rare beauty is gone!</a:t>
            </a:r>
          </a:p>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Park West offers wonderful amenities including two pools, tennis courts, a club house, play parks, and miles of walking/jogging trails. Public schools are within the neighborhood as well as shopping, dining, recreational fields, professional offices and a gym. Downtown Charleston and the beaches are only 20-25 min away!</a:t>
            </a:r>
            <a:endPar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55052" y="9123922"/>
            <a:ext cx="635000" cy="8217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311768" y="106859"/>
            <a:ext cx="6379508" cy="769441"/>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This home has it all!</a:t>
            </a:r>
          </a:p>
          <a:p>
            <a:pPr algn="ctr"/>
            <a:r>
              <a:rPr lang="en-US"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Like new construction in established </a:t>
            </a:r>
            <a:r>
              <a:rPr lang="en-US" b="1" dirty="0" err="1">
                <a:solidFill>
                  <a:schemeClr val="bg1"/>
                </a:solidFill>
                <a:effectLst>
                  <a:outerShdw blurRad="50800" dist="38100" dir="5400000" algn="t" rotWithShape="0">
                    <a:prstClr val="black">
                      <a:alpha val="40000"/>
                    </a:prstClr>
                  </a:outerShdw>
                </a:effectLst>
                <a:latin typeface="IncognitoMeridies" panose="00000400000000000000" pitchFamily="2" charset="0"/>
              </a:rPr>
              <a:t>Masonborough</a:t>
            </a:r>
            <a:r>
              <a:rPr lang="en-US"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...move in ready!</a:t>
            </a:r>
            <a:endPar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55397" y="4510425"/>
            <a:ext cx="1135879" cy="758305"/>
          </a:xfrm>
          <a:prstGeom prst="rect">
            <a:avLst/>
          </a:prstGeom>
          <a:ln>
            <a:solidFill>
              <a:schemeClr val="bg1"/>
            </a:solid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5397" y="5424984"/>
            <a:ext cx="1135879" cy="758305"/>
          </a:xfrm>
          <a:prstGeom prst="rect">
            <a:avLst/>
          </a:prstGeom>
          <a:ln>
            <a:solidFill>
              <a:schemeClr val="bg1"/>
            </a:solid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64877" y="7254102"/>
            <a:ext cx="1126398" cy="751977"/>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56577" y="8162333"/>
            <a:ext cx="1134698" cy="757518"/>
          </a:xfrm>
          <a:prstGeom prst="rect">
            <a:avLst/>
          </a:prstGeom>
          <a:ln>
            <a:solidFill>
              <a:schemeClr val="bg1"/>
            </a:solidFill>
          </a:ln>
          <a:effectLst/>
        </p:spPr>
      </p:pic>
      <p:sp>
        <p:nvSpPr>
          <p:cNvPr id="7" name="Rectangle 6"/>
          <p:cNvSpPr/>
          <p:nvPr/>
        </p:nvSpPr>
        <p:spPr>
          <a:xfrm rot="934463">
            <a:off x="7793783" y="2694035"/>
            <a:ext cx="3475227" cy="707886"/>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$70,000+</a:t>
            </a:r>
          </a:p>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55397" y="6339543"/>
            <a:ext cx="1135879" cy="758305"/>
          </a:xfrm>
          <a:prstGeom prst="rect">
            <a:avLst/>
          </a:prstGeom>
          <a:ln>
            <a:solidFill>
              <a:schemeClr val="bg1"/>
            </a:solid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4612" y="968821"/>
            <a:ext cx="1135879" cy="758305"/>
          </a:xfrm>
          <a:prstGeom prst="rect">
            <a:avLst/>
          </a:prstGeom>
          <a:ln>
            <a:solidFill>
              <a:schemeClr val="bg1"/>
            </a:solid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4612" y="1844503"/>
            <a:ext cx="1135879" cy="758305"/>
          </a:xfrm>
          <a:prstGeom prst="rect">
            <a:avLst/>
          </a:prstGeom>
          <a:ln>
            <a:solidFill>
              <a:schemeClr val="bg1"/>
            </a:solid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4612" y="2720185"/>
            <a:ext cx="1135879" cy="758305"/>
          </a:xfrm>
          <a:prstGeom prst="rect">
            <a:avLst/>
          </a:prstGeom>
          <a:ln>
            <a:solidFill>
              <a:schemeClr val="bg1"/>
            </a:solid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4612" y="3595866"/>
            <a:ext cx="1135879" cy="758305"/>
          </a:xfrm>
          <a:prstGeom prst="rect">
            <a:avLst/>
          </a:prstGeom>
          <a:ln>
            <a:solidFill>
              <a:schemeClr val="bg1"/>
            </a:solid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53" y="97359"/>
            <a:ext cx="1129557" cy="754086"/>
          </a:xfrm>
          <a:prstGeom prst="rect">
            <a:avLst/>
          </a:prstGeom>
          <a:ln>
            <a:solidFill>
              <a:schemeClr val="bg1"/>
            </a:solidFill>
          </a:ln>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363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2109 Malcolm Road Mount Pleasant, SC 29466 MLS# 17031843 ~ $780,000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46</cp:revision>
  <dcterms:created xsi:type="dcterms:W3CDTF">2006-08-16T00:00:00Z</dcterms:created>
  <dcterms:modified xsi:type="dcterms:W3CDTF">2018-03-20T17:58:49Z</dcterms:modified>
</cp:coreProperties>
</file>