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209878"/>
            <a:ext cx="236220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90499"/>
            <a:ext cx="3810000" cy="27432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210 Amy Drive</a:t>
            </a:r>
            <a:br>
              <a:rPr lang="en-US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Beverly Hills</a:t>
            </a:r>
            <a:br>
              <a:rPr lang="en-US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Goose Creek, SC 29445</a:t>
            </a:r>
            <a:br>
              <a:rPr lang="en-US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MLS# 19017608</a:t>
            </a:r>
            <a:br>
              <a:rPr lang="en-US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$179,000</a:t>
            </a:r>
            <a:br>
              <a:rPr lang="en-US" sz="24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br>
              <a:rPr lang="fi-FI" sz="20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fi-FI" sz="18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3 Bed · 2 Bath · 1,107sf</a:t>
            </a:r>
            <a:endParaRPr lang="en-US" sz="1400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6902" y="4495800"/>
            <a:ext cx="5905498" cy="4422950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Futura Bk BT" panose="020B0502020204020303" pitchFamily="34" charset="0"/>
              </a:rPr>
              <a:t>3.5% AGENT COMPENSATION BEING OFFERED</a:t>
            </a:r>
          </a:p>
          <a:p>
            <a:r>
              <a:rPr lang="en-US" sz="1400" dirty="0">
                <a:solidFill>
                  <a:srgbClr val="FF0000"/>
                </a:solidFill>
                <a:latin typeface="Futura Bk BT" panose="020B0502020204020303" pitchFamily="34" charset="0"/>
              </a:rPr>
              <a:t>IF A CONTRACT IS RATIFIED PRIOR TO OCTOBER 20, 2019</a:t>
            </a:r>
          </a:p>
          <a:p>
            <a:endParaRPr lang="en-US" sz="1400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  <a:p>
            <a:r>
              <a:rPr lang="en-US" sz="1600" b="1" i="1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BEAUTIFUL NEWLY RENOVATED HOME ON A NICE SIZED LOT IN DESIRABLE BEVERLY HILLS SUBDIVISION!!</a:t>
            </a:r>
          </a:p>
          <a:p>
            <a:endParaRPr lang="en-US" sz="1600" b="1" i="1" dirty="0">
              <a:solidFill>
                <a:srgbClr val="0098CC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30 year architectural shingles on roof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HVAC condensing unit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wood cabinets, granite countertops, and stainless appliances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windows and light fixtures throughout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New garage door with new remote controlled opener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Kitchen and both bathrooms newly tiled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Hardwood floors newly sanded and finished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98CC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Nicely landscaped with new fire pit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80180" y="190499"/>
            <a:ext cx="3657600" cy="27432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24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701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878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055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2400" y="6121400"/>
            <a:ext cx="1732281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2400" y="7620000"/>
            <a:ext cx="1731666" cy="12987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514600" y="9213671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Bryant Pearson</a:t>
            </a:r>
          </a:p>
          <a:p>
            <a:pPr algn="ctr"/>
            <a:r>
              <a:rPr lang="en-US" sz="12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860-7667</a:t>
            </a:r>
          </a:p>
          <a:p>
            <a:pPr algn="ctr"/>
            <a:r>
              <a:rPr lang="en-US" sz="12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Bryant@SouthernShoresRE.com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4894580" y="9290615"/>
            <a:ext cx="2743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Southern Shores Real Estate Group</a:t>
            </a:r>
          </a:p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834 Wappoo Rd</a:t>
            </a:r>
          </a:p>
          <a:p>
            <a:pPr algn="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3048000" y="-828321"/>
            <a:ext cx="3896614" cy="685800"/>
          </a:xfrm>
          <a:prstGeom prst="ribbon">
            <a:avLst>
              <a:gd name="adj1" fmla="val 16667"/>
              <a:gd name="adj2" fmla="val 66701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Gabriola" panose="04040605051002020D02" pitchFamily="82" charset="0"/>
              </a:rPr>
              <a:t>3.5% AGENT COMPENSATION BEING OFFERED IF A CONTRACT IS RATIFIED PRIOR TO OCTOBER 22, 2018.</a:t>
            </a:r>
          </a:p>
        </p:txBody>
      </p:sp>
      <p:pic>
        <p:nvPicPr>
          <p:cNvPr id="17" name="Picture 5">
            <a:extLst>
              <a:ext uri="{FF2B5EF4-FFF2-40B4-BE49-F238E27FC236}">
                <a16:creationId xmlns:a16="http://schemas.microsoft.com/office/drawing/2014/main" id="{8E46A88B-93F2-47AD-93B8-929F72BFE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1337" y="4622800"/>
            <a:ext cx="974406" cy="129920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129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Gabriola</vt:lpstr>
      <vt:lpstr>Office Theme</vt:lpstr>
      <vt:lpstr>210 Amy Drive  Beverly Hills Goose Creek, SC 29445 MLS# 19017608 $179,000  3 Bed · 2 Bath · 1,107sf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20</cp:revision>
  <dcterms:created xsi:type="dcterms:W3CDTF">2006-08-16T00:00:00Z</dcterms:created>
  <dcterms:modified xsi:type="dcterms:W3CDTF">2019-10-03T19:19:49Z</dcterms:modified>
</cp:coreProperties>
</file>