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94"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8/21/2014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t">
            <a:normAutofit fontScale="90000"/>
          </a:bodyPr>
          <a:lstStyle/>
          <a:p>
            <a:r>
              <a:rPr lang="en-US" sz="3000" dirty="0">
                <a:solidFill>
                  <a:srgbClr val="FFFF00"/>
                </a:solidFill>
                <a:effectLst/>
              </a:rPr>
              <a:t>$15,000 PRICE REDUCTION</a:t>
            </a:r>
            <a:r>
              <a:rPr lang="en-US" sz="3000" dirty="0" smtClean="0">
                <a:solidFill>
                  <a:srgbClr val="FFFF00"/>
                </a:solidFill>
                <a:effectLst/>
              </a:rPr>
              <a:t>!!</a:t>
            </a:r>
            <a:br>
              <a:rPr lang="en-US" sz="3000" dirty="0" smtClean="0">
                <a:solidFill>
                  <a:srgbClr val="FFFF00"/>
                </a:solidFill>
                <a:effectLst/>
              </a:rPr>
            </a:br>
            <a:r>
              <a:rPr lang="en-US" sz="3000" i="1" dirty="0" smtClean="0">
                <a:solidFill>
                  <a:srgbClr val="FFFF00"/>
                </a:solidFill>
                <a:effectLst/>
              </a:rPr>
              <a:t>MOTIVATED </a:t>
            </a:r>
            <a:r>
              <a:rPr lang="en-US" sz="3000" i="1" dirty="0">
                <a:solidFill>
                  <a:srgbClr val="FFFF00"/>
                </a:solidFill>
                <a:effectLst/>
              </a:rPr>
              <a:t>SELLER! </a:t>
            </a:r>
            <a:endParaRPr lang="en-US" sz="3000" i="1" dirty="0">
              <a:solidFill>
                <a:srgbClr val="FFFF00"/>
              </a:solidFill>
            </a:endParaRPr>
          </a:p>
        </p:txBody>
      </p:sp>
      <p:sp>
        <p:nvSpPr>
          <p:cNvPr id="3" name="Subtitle 2"/>
          <p:cNvSpPr>
            <a:spLocks noGrp="1"/>
          </p:cNvSpPr>
          <p:nvPr>
            <p:ph type="subTitle" idx="1"/>
          </p:nvPr>
        </p:nvSpPr>
        <p:spPr>
          <a:xfrm>
            <a:off x="-10510" y="3649717"/>
            <a:ext cx="10068910" cy="1986280"/>
          </a:xfrm>
        </p:spPr>
        <p:txBody>
          <a:bodyPr>
            <a:noAutofit/>
          </a:bodyPr>
          <a:lstStyle/>
          <a:p>
            <a:r>
              <a:rPr lang="en-US" sz="1400" dirty="0">
                <a:effectLst>
                  <a:outerShdw blurRad="38100" dist="38100" dir="2700000" algn="tl">
                    <a:srgbClr val="000000">
                      <a:alpha val="43137"/>
                    </a:srgbClr>
                  </a:outerShdw>
                </a:effectLst>
              </a:rPr>
              <a:t>MUST SEE!! This is a beautiful home located in the desirable White Gables Neighborhood. With full double porches this home is a stunner. Brand New Paint throughout! Full of natural light. Enter the home to find the first floor covered in beautiful hardwood. Formal living and dining rooms welcome you to the left and right as you enter the foyer. The family offers a beautiful gas fireplace and large open space for entertaining. The open floor plans allows you to oversee the living room from the kitchen. The kitchen offers </a:t>
            </a:r>
            <a:r>
              <a:rPr lang="en-US" sz="1400" dirty="0" err="1">
                <a:effectLst>
                  <a:outerShdw blurRad="38100" dist="38100" dir="2700000" algn="tl">
                    <a:srgbClr val="000000">
                      <a:alpha val="43137"/>
                    </a:srgbClr>
                  </a:outerShdw>
                </a:effectLst>
              </a:rPr>
              <a:t>corian</a:t>
            </a:r>
            <a:r>
              <a:rPr lang="en-US" sz="1400" dirty="0">
                <a:effectLst>
                  <a:outerShdw blurRad="38100" dist="38100" dir="2700000" algn="tl">
                    <a:srgbClr val="000000">
                      <a:alpha val="43137"/>
                    </a:srgbClr>
                  </a:outerShdw>
                </a:effectLst>
              </a:rPr>
              <a:t> countertops and lots of cabinets. This </a:t>
            </a:r>
            <a:r>
              <a:rPr lang="en-US" sz="1400" dirty="0" err="1">
                <a:effectLst>
                  <a:outerShdw blurRad="38100" dist="38100" dir="2700000" algn="tl">
                    <a:srgbClr val="000000">
                      <a:alpha val="43137"/>
                    </a:srgbClr>
                  </a:outerShdw>
                </a:effectLst>
              </a:rPr>
              <a:t>floorplan</a:t>
            </a:r>
            <a:r>
              <a:rPr lang="en-US" sz="1400" dirty="0">
                <a:effectLst>
                  <a:outerShdw blurRad="38100" dist="38100" dir="2700000" algn="tl">
                    <a:srgbClr val="000000">
                      <a:alpha val="43137"/>
                    </a:srgbClr>
                  </a:outerShdw>
                </a:effectLst>
              </a:rPr>
              <a:t> offers excellent sized bedrooms. Enjoy a large master bedroom and master bathroom. Separate his and her sinks, stand up shower, garden tub and large walk in closet. Bedroom 2 and 3 are good size and have their own half bath with adjoining jack and </a:t>
            </a:r>
            <a:r>
              <a:rPr lang="en-US" sz="1400" dirty="0" err="1">
                <a:effectLst>
                  <a:outerShdw blurRad="38100" dist="38100" dir="2700000" algn="tl">
                    <a:srgbClr val="000000">
                      <a:alpha val="43137"/>
                    </a:srgbClr>
                  </a:outerShdw>
                </a:effectLst>
              </a:rPr>
              <a:t>jill</a:t>
            </a:r>
            <a:r>
              <a:rPr lang="en-US" sz="1400" dirty="0">
                <a:effectLst>
                  <a:outerShdw blurRad="38100" dist="38100" dir="2700000" algn="tl">
                    <a:srgbClr val="000000">
                      <a:alpha val="43137"/>
                    </a:srgbClr>
                  </a:outerShdw>
                </a:effectLst>
              </a:rPr>
              <a:t> bathtub. Enjoy your upstairs balcony and over look the beautiful landscaping of Barberry Street. Adorable fenced in backyard with outside patio. Large detached two car garage. White Gables has the most amazing amenity center. It offers a pool, playground, basketball courts, soccer field, walking trails, and also beautiful ponds. Don't let this one pass you by. Who wants to wait to move into beautiful White Gables! Seller is willing to pay $2000 in buyers closing costs with acceptable offer.</a:t>
            </a:r>
          </a:p>
        </p:txBody>
      </p:sp>
      <p:sp>
        <p:nvSpPr>
          <p:cNvPr id="4" name="Rectangle 3"/>
          <p:cNvSpPr/>
          <p:nvPr/>
        </p:nvSpPr>
        <p:spPr>
          <a:xfrm>
            <a:off x="-36786" y="1088604"/>
            <a:ext cx="2779986" cy="2369880"/>
          </a:xfrm>
          <a:prstGeom prst="rect">
            <a:avLst/>
          </a:prstGeom>
        </p:spPr>
        <p:txBody>
          <a:bodyPr wrap="square">
            <a:spAutoFit/>
          </a:bodyPr>
          <a:lstStyle/>
          <a:p>
            <a:pPr algn="ctr"/>
            <a:r>
              <a:rPr lang="en-US" sz="2800" dirty="0">
                <a:effectLst>
                  <a:outerShdw blurRad="38100" dist="38100" dir="2700000" algn="tl">
                    <a:srgbClr val="000000">
                      <a:alpha val="43137"/>
                    </a:srgbClr>
                  </a:outerShdw>
                </a:effectLst>
              </a:rPr>
              <a:t>210 Barberry </a:t>
            </a:r>
            <a:r>
              <a:rPr lang="en-US" sz="2800" dirty="0" smtClean="0">
                <a:effectLst>
                  <a:outerShdw blurRad="38100" dist="38100" dir="2700000" algn="tl">
                    <a:srgbClr val="000000">
                      <a:alpha val="43137"/>
                    </a:srgbClr>
                  </a:outerShdw>
                </a:effectLst>
              </a:rPr>
              <a:t>St</a:t>
            </a:r>
          </a:p>
          <a:p>
            <a:pPr algn="ctr"/>
            <a:endParaRPr lang="en-US" sz="2400" dirty="0" smtClean="0">
              <a:effectLst>
                <a:outerShdw blurRad="38100" dist="38100" dir="2700000" algn="tl">
                  <a:srgbClr val="000000">
                    <a:alpha val="43137"/>
                  </a:srgbClr>
                </a:outerShdw>
              </a:effectLst>
            </a:endParaRPr>
          </a:p>
          <a:p>
            <a:pPr algn="ctr"/>
            <a:r>
              <a:rPr lang="en-US" sz="2400" dirty="0" smtClean="0">
                <a:effectLst>
                  <a:outerShdw blurRad="38100" dist="38100" dir="2700000" algn="tl">
                    <a:srgbClr val="000000">
                      <a:alpha val="43137"/>
                    </a:srgbClr>
                  </a:outerShdw>
                </a:effectLst>
              </a:rPr>
              <a:t>White Gables</a:t>
            </a:r>
          </a:p>
          <a:p>
            <a:pPr algn="ctr"/>
            <a:r>
              <a:rPr lang="en-US" sz="2400" dirty="0" smtClean="0">
                <a:effectLst>
                  <a:outerShdw blurRad="38100" dist="38100" dir="2700000" algn="tl">
                    <a:srgbClr val="000000">
                      <a:alpha val="43137"/>
                    </a:srgbClr>
                  </a:outerShdw>
                </a:effectLst>
              </a:rPr>
              <a:t>Summerville</a:t>
            </a:r>
          </a:p>
          <a:p>
            <a:pPr algn="ctr"/>
            <a:r>
              <a:rPr lang="en-US" sz="2400" dirty="0" smtClean="0">
                <a:effectLst>
                  <a:outerShdw blurRad="38100" dist="38100" dir="2700000" algn="tl">
                    <a:srgbClr val="000000">
                      <a:alpha val="43137"/>
                    </a:srgbClr>
                  </a:outerShdw>
                </a:effectLst>
              </a:rPr>
              <a:t>MLS</a:t>
            </a:r>
            <a:r>
              <a:rPr lang="en-US" sz="2400" dirty="0">
                <a:effectLst>
                  <a:outerShdw blurRad="38100" dist="38100" dir="2700000" algn="tl">
                    <a:srgbClr val="000000">
                      <a:alpha val="43137"/>
                    </a:srgbClr>
                  </a:outerShdw>
                </a:effectLst>
              </a:rPr>
              <a:t># 1417492</a:t>
            </a:r>
          </a:p>
          <a:p>
            <a:pPr algn="ctr"/>
            <a:r>
              <a:rPr lang="en-US" sz="2400" dirty="0" smtClean="0">
                <a:effectLst>
                  <a:outerShdw blurRad="38100" dist="38100" dir="2700000" algn="tl">
                    <a:srgbClr val="000000">
                      <a:alpha val="43137"/>
                    </a:srgbClr>
                  </a:outerShdw>
                </a:effectLst>
              </a:rPr>
              <a:t>$</a:t>
            </a:r>
            <a:r>
              <a:rPr lang="en-US" sz="2400" dirty="0" smtClean="0">
                <a:effectLst>
                  <a:outerShdw blurRad="38100" dist="38100" dir="2700000" algn="tl">
                    <a:srgbClr val="000000">
                      <a:alpha val="43137"/>
                    </a:srgbClr>
                  </a:outerShdw>
                </a:effectLst>
              </a:rPr>
              <a:t>209,900</a:t>
            </a:r>
            <a:endParaRPr lang="en-US" sz="2400" dirty="0" smtClean="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7" y="897372"/>
            <a:ext cx="3669793" cy="2752345"/>
          </a:xfrm>
          <a:prstGeom prst="rect">
            <a:avLst/>
          </a:prstGeom>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smtClean="0"/>
              <a:t>Office: </a:t>
            </a:r>
            <a:r>
              <a:rPr lang="en-US" sz="1400" b="1" dirty="0"/>
              <a:t>843-821-1111</a:t>
            </a:r>
          </a:p>
          <a:p>
            <a:pPr algn="r"/>
            <a:r>
              <a:rPr lang="en-US" sz="1400" b="1" dirty="0" smtClean="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5904" y="897372"/>
            <a:ext cx="1828800" cy="1371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3200" y="897372"/>
            <a:ext cx="1828800" cy="13716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158899"/>
            <a:ext cx="2151334" cy="161350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3200" y="2278117"/>
            <a:ext cx="1828800" cy="13716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65904" y="2278117"/>
            <a:ext cx="1828800" cy="13716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70970" y="6158899"/>
            <a:ext cx="2151334" cy="1613501"/>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41940" y="6158899"/>
            <a:ext cx="2151334" cy="1613501"/>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TotalTime>
  <Words>284</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$15,000 PRICE REDUCTION!! MOTIVATED SELLER!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4</cp:revision>
  <dcterms:created xsi:type="dcterms:W3CDTF">2006-08-16T00:00:00Z</dcterms:created>
  <dcterms:modified xsi:type="dcterms:W3CDTF">2014-08-21T21:43:11Z</dcterms:modified>
</cp:coreProperties>
</file>