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10058400" cy="7772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0" d="100"/>
          <a:sy n="60" d="100"/>
        </p:scale>
        <p:origin x="-1494" y="-96"/>
      </p:cViewPr>
      <p:guideLst>
        <p:guide orient="horz" pos="2448"/>
        <p:guide pos="316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64233" y="1554480"/>
            <a:ext cx="9052560" cy="2072640"/>
          </a:xfrm>
        </p:spPr>
        <p:txBody>
          <a:bodyPr vert="horz" lIns="50941" tIns="0" rIns="50941" bIns="0" anchor="b">
            <a:normAutofit/>
            <a:scene3d>
              <a:camera prst="orthographicFront"/>
              <a:lightRig rig="soft" dir="t">
                <a:rot lat="0" lon="0" rev="17220000"/>
              </a:lightRig>
            </a:scene3d>
            <a:sp3d prstMaterial="softEdge">
              <a:bevelT w="38100" h="38100"/>
            </a:sp3d>
          </a:bodyPr>
          <a:lstStyle>
            <a:lvl1pPr>
              <a:defRPr sz="53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10/13/2014</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508760" y="3775924"/>
            <a:ext cx="7040880" cy="1986280"/>
          </a:xfrm>
        </p:spPr>
        <p:txBody>
          <a:bodyPr/>
          <a:lstStyle>
            <a:lvl1pPr marL="0" indent="0" algn="ctr">
              <a:buNone/>
              <a:defRPr>
                <a:solidFill>
                  <a:schemeClr val="tx1"/>
                </a:solidFill>
              </a:defRPr>
            </a:lvl1pPr>
            <a:lvl2pPr marL="509412" indent="0" algn="ctr">
              <a:buNone/>
            </a:lvl2pPr>
            <a:lvl3pPr marL="1018824" indent="0" algn="ctr">
              <a:buNone/>
            </a:lvl3pPr>
            <a:lvl4pPr marL="1528237" indent="0" algn="ctr">
              <a:buNone/>
            </a:lvl4pPr>
            <a:lvl5pPr marL="2037649" indent="0" algn="ctr">
              <a:buNone/>
            </a:lvl5pPr>
            <a:lvl6pPr marL="2547061" indent="0" algn="ctr">
              <a:buNone/>
            </a:lvl6pPr>
            <a:lvl7pPr marL="3056473" indent="0" algn="ctr">
              <a:buNone/>
            </a:lvl7pPr>
            <a:lvl8pPr marL="3565886" indent="0" algn="ctr">
              <a:buNone/>
            </a:lvl8pPr>
            <a:lvl9pPr marL="4075298"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92340" y="311257"/>
            <a:ext cx="2263140" cy="6631728"/>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02920" y="311257"/>
            <a:ext cx="6621780" cy="6631728"/>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760220" y="690880"/>
            <a:ext cx="7795260" cy="20726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53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760220" y="2842157"/>
            <a:ext cx="7795260" cy="1711007"/>
          </a:xfrm>
        </p:spPr>
        <p:txBody>
          <a:bodyPr anchor="t"/>
          <a:lstStyle>
            <a:lvl1pPr marL="81506" indent="0" algn="l">
              <a:buNone/>
              <a:defRPr sz="2200">
                <a:solidFill>
                  <a:schemeClr val="tx1"/>
                </a:solidFill>
              </a:defRPr>
            </a:lvl1pPr>
            <a:lvl2pPr>
              <a:buNone/>
              <a:defRPr sz="2000">
                <a:solidFill>
                  <a:schemeClr val="tx1">
                    <a:tint val="75000"/>
                  </a:schemeClr>
                </a:solidFill>
              </a:defRPr>
            </a:lvl2pPr>
            <a:lvl3pPr>
              <a:buNone/>
              <a:defRPr sz="1800">
                <a:solidFill>
                  <a:schemeClr val="tx1">
                    <a:tint val="75000"/>
                  </a:schemeClr>
                </a:solidFill>
              </a:defRPr>
            </a:lvl3pPr>
            <a:lvl4pPr>
              <a:buNone/>
              <a:defRPr sz="1600">
                <a:solidFill>
                  <a:schemeClr val="tx1">
                    <a:tint val="75000"/>
                  </a:schemeClr>
                </a:solidFill>
              </a:defRPr>
            </a:lvl4pPr>
            <a:lvl5pPr>
              <a:buNone/>
              <a:defRPr sz="16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8717280" y="7272232"/>
            <a:ext cx="838200" cy="413808"/>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502920" y="1813560"/>
            <a:ext cx="4442460" cy="5129425"/>
          </a:xfrm>
        </p:spPr>
        <p:txBody>
          <a:bodyPr/>
          <a:lstStyle>
            <a:lvl1pPr>
              <a:defRPr sz="2900"/>
            </a:lvl1pPr>
            <a:lvl2pPr>
              <a:defRPr sz="2700"/>
            </a:lvl2pPr>
            <a:lvl3pPr>
              <a:defRPr sz="22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113020" y="1813560"/>
            <a:ext cx="4442460" cy="5129425"/>
          </a:xfrm>
        </p:spPr>
        <p:txBody>
          <a:bodyPr/>
          <a:lstStyle>
            <a:lvl1pPr>
              <a:defRPr sz="2900"/>
            </a:lvl1pPr>
            <a:lvl2pPr>
              <a:defRPr sz="2700"/>
            </a:lvl2pPr>
            <a:lvl3pPr>
              <a:defRPr sz="22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10/13/2014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309457"/>
            <a:ext cx="9052560" cy="1295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02920" y="1739794"/>
            <a:ext cx="4444207" cy="851005"/>
          </a:xfrm>
        </p:spPr>
        <p:txBody>
          <a:bodyPr anchor="ctr"/>
          <a:lstStyle>
            <a:lvl1pPr marL="0" indent="0">
              <a:buNone/>
              <a:defRPr sz="2700" b="0" cap="all" baseline="0">
                <a:solidFill>
                  <a:schemeClr val="tx1"/>
                </a:solidFill>
              </a:defRPr>
            </a:lvl1pPr>
            <a:lvl2pPr>
              <a:buNone/>
              <a:defRPr sz="2200" b="1"/>
            </a:lvl2pPr>
            <a:lvl3pPr>
              <a:buNone/>
              <a:defRPr sz="2000" b="1"/>
            </a:lvl3pPr>
            <a:lvl4pPr>
              <a:buNone/>
              <a:defRPr sz="1800" b="1"/>
            </a:lvl4pPr>
            <a:lvl5pPr>
              <a:buNone/>
              <a:defRPr sz="18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5109528" y="1739794"/>
            <a:ext cx="4445953" cy="851005"/>
          </a:xfrm>
        </p:spPr>
        <p:txBody>
          <a:bodyPr anchor="ctr"/>
          <a:lstStyle>
            <a:lvl1pPr marL="0" indent="0">
              <a:buNone/>
              <a:defRPr sz="2700" b="0" cap="all" baseline="0">
                <a:solidFill>
                  <a:schemeClr val="tx1"/>
                </a:solidFill>
              </a:defRPr>
            </a:lvl1pPr>
            <a:lvl2pPr>
              <a:buNone/>
              <a:defRPr sz="2200" b="1"/>
            </a:lvl2pPr>
            <a:lvl3pPr>
              <a:buNone/>
              <a:defRPr sz="2000" b="1"/>
            </a:lvl3pPr>
            <a:lvl4pPr>
              <a:buNone/>
              <a:defRPr sz="1800" b="1"/>
            </a:lvl4pPr>
            <a:lvl5pPr>
              <a:buNone/>
              <a:defRPr sz="18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502920" y="2677160"/>
            <a:ext cx="4444207" cy="4265825"/>
          </a:xfrm>
        </p:spPr>
        <p:txBody>
          <a:bodyPr/>
          <a:lstStyle>
            <a:lvl1pPr>
              <a:defRPr sz="27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5109528" y="2677160"/>
            <a:ext cx="4445953" cy="4265825"/>
          </a:xfrm>
        </p:spPr>
        <p:txBody>
          <a:bodyPr/>
          <a:lstStyle>
            <a:lvl1pPr>
              <a:defRPr sz="27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10/13/2014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10/13/2014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10/13/2014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2921" y="309457"/>
            <a:ext cx="3309144" cy="1316990"/>
          </a:xfrm>
        </p:spPr>
        <p:txBody>
          <a:bodyPr vert="horz" anchor="b">
            <a:normAutofit/>
            <a:sp3d prstMaterial="softEdge"/>
          </a:bodyPr>
          <a:lstStyle>
            <a:lvl1pPr algn="l">
              <a:buNone/>
              <a:defRPr sz="25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02921" y="1727200"/>
            <a:ext cx="3309144" cy="5215785"/>
          </a:xfrm>
        </p:spPr>
        <p:txBody>
          <a:bodyPr/>
          <a:lstStyle>
            <a:lvl1pPr marL="0" indent="0">
              <a:buNone/>
              <a:defRPr sz="1600"/>
            </a:lvl1pPr>
            <a:lvl2pPr>
              <a:buNone/>
              <a:defRPr sz="1300"/>
            </a:lvl2pPr>
            <a:lvl3pPr>
              <a:buNone/>
              <a:defRPr sz="1100"/>
            </a:lvl3pPr>
            <a:lvl4pPr>
              <a:buNone/>
              <a:defRPr sz="1000"/>
            </a:lvl4pPr>
            <a:lvl5pPr>
              <a:buNone/>
              <a:defRPr sz="10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932555" y="309457"/>
            <a:ext cx="5622925" cy="6633528"/>
          </a:xfrm>
        </p:spPr>
        <p:txBody>
          <a:bodyPr/>
          <a:lstStyle>
            <a:lvl1pPr>
              <a:defRPr sz="2900"/>
            </a:lvl1pPr>
            <a:lvl2pPr>
              <a:defRPr sz="2700"/>
            </a:lvl2pPr>
            <a:lvl3pPr>
              <a:defRPr sz="2500"/>
            </a:lvl3pPr>
            <a:lvl4pPr>
              <a:defRPr sz="22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10/13/2014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11680" y="690880"/>
            <a:ext cx="6035040" cy="591926"/>
          </a:xfrm>
        </p:spPr>
        <p:txBody>
          <a:bodyPr lIns="50941" rIns="50941" bIns="0" anchor="b">
            <a:sp3d prstMaterial="softEdge"/>
          </a:bodyPr>
          <a:lstStyle>
            <a:lvl1pPr algn="ctr">
              <a:buNone/>
              <a:defRPr sz="22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2011680" y="2076238"/>
            <a:ext cx="6035040" cy="44907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6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2011680" y="1322358"/>
            <a:ext cx="6035040" cy="601066"/>
          </a:xfrm>
        </p:spPr>
        <p:txBody>
          <a:bodyPr lIns="50941" tIns="50941" rIns="50941" anchor="t"/>
          <a:lstStyle>
            <a:lvl1pPr marL="0" indent="0" algn="ctr">
              <a:buNone/>
              <a:defRPr sz="1600"/>
            </a:lvl1pPr>
            <a:lvl2pPr>
              <a:defRPr sz="1300"/>
            </a:lvl2pPr>
            <a:lvl3pPr>
              <a:defRPr sz="1100"/>
            </a:lvl3pPr>
            <a:lvl4pPr>
              <a:defRPr sz="1000"/>
            </a:lvl4pPr>
            <a:lvl5pPr>
              <a:defRPr sz="10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502920" y="311256"/>
            <a:ext cx="9052560" cy="1295400"/>
          </a:xfrm>
          <a:prstGeom prst="rect">
            <a:avLst/>
          </a:prstGeom>
        </p:spPr>
        <p:txBody>
          <a:bodyPr vert="horz" lIns="101882" tIns="50941" rIns="101882" bIns="50941"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502920" y="1813560"/>
            <a:ext cx="9052560" cy="5337048"/>
          </a:xfrm>
          <a:prstGeom prst="rect">
            <a:avLst/>
          </a:prstGeom>
        </p:spPr>
        <p:txBody>
          <a:bodyPr vert="horz" lIns="101882" tIns="50941" rIns="101882" bIns="50941">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502920" y="7272232"/>
            <a:ext cx="2346960" cy="413808"/>
          </a:xfrm>
          <a:prstGeom prst="rect">
            <a:avLst/>
          </a:prstGeom>
        </p:spPr>
        <p:txBody>
          <a:bodyPr vert="horz" lIns="101882" tIns="50941" rIns="101882" bIns="50941" anchor="b"/>
          <a:lstStyle>
            <a:lvl1pPr algn="l" eaLnBrk="1" latinLnBrk="0" hangingPunct="1">
              <a:defRPr kumimoji="0" sz="1300">
                <a:solidFill>
                  <a:schemeClr val="tx1">
                    <a:shade val="50000"/>
                  </a:schemeClr>
                </a:solidFill>
              </a:defRPr>
            </a:lvl1pPr>
          </a:lstStyle>
          <a:p>
            <a:fld id="{1D8BD707-D9CF-40AE-B4C6-C98DA3205C09}" type="datetimeFigureOut">
              <a:rPr lang="en-US" smtClean="0"/>
              <a:pPr/>
              <a:t>10/13/2014</a:t>
            </a:fld>
            <a:endParaRPr lang="en-US"/>
          </a:p>
        </p:txBody>
      </p:sp>
      <p:sp>
        <p:nvSpPr>
          <p:cNvPr id="3" name="Footer Placeholder 2"/>
          <p:cNvSpPr>
            <a:spLocks noGrp="1"/>
          </p:cNvSpPr>
          <p:nvPr>
            <p:ph type="ftr" sz="quarter" idx="3"/>
          </p:nvPr>
        </p:nvSpPr>
        <p:spPr>
          <a:xfrm>
            <a:off x="3436620" y="7272232"/>
            <a:ext cx="3185160" cy="413808"/>
          </a:xfrm>
          <a:prstGeom prst="rect">
            <a:avLst/>
          </a:prstGeom>
        </p:spPr>
        <p:txBody>
          <a:bodyPr vert="horz" lIns="101882" tIns="50941" rIns="101882" bIns="50941" anchor="b"/>
          <a:lstStyle>
            <a:lvl1pPr algn="ctr" eaLnBrk="1" latinLnBrk="0" hangingPunct="1">
              <a:defRPr kumimoji="0" sz="13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8717280" y="7272232"/>
            <a:ext cx="838200" cy="413808"/>
          </a:xfrm>
          <a:prstGeom prst="rect">
            <a:avLst/>
          </a:prstGeom>
        </p:spPr>
        <p:txBody>
          <a:bodyPr vert="horz" lIns="0" tIns="50941" rIns="0" bIns="50941" anchor="b"/>
          <a:lstStyle>
            <a:lvl1pPr algn="r" eaLnBrk="1" latinLnBrk="0" hangingPunct="1">
              <a:defRPr kumimoji="0" sz="13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6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611295" indent="-458471" algn="l" rtl="0" eaLnBrk="1" latinLnBrk="0" hangingPunct="1">
        <a:spcBef>
          <a:spcPct val="20000"/>
        </a:spcBef>
        <a:buClr>
          <a:schemeClr val="tx1">
            <a:shade val="95000"/>
          </a:schemeClr>
        </a:buClr>
        <a:buSzPct val="65000"/>
        <a:buFont typeface="Wingdings 2"/>
        <a:buChar char=""/>
        <a:defRPr kumimoji="0" sz="3100" kern="1200">
          <a:solidFill>
            <a:schemeClr val="tx1"/>
          </a:solidFill>
          <a:latin typeface="+mn-lt"/>
          <a:ea typeface="+mn-ea"/>
          <a:cs typeface="+mn-cs"/>
        </a:defRPr>
      </a:lvl1pPr>
      <a:lvl2pPr marL="967883" indent="-315836" algn="l" rtl="0" eaLnBrk="1" latinLnBrk="0" hangingPunct="1">
        <a:spcBef>
          <a:spcPct val="20000"/>
        </a:spcBef>
        <a:buClr>
          <a:schemeClr val="tx1"/>
        </a:buClr>
        <a:buSzPct val="80000"/>
        <a:buFont typeface="Wingdings 2"/>
        <a:buChar char=""/>
        <a:defRPr kumimoji="0" sz="2700" kern="1200">
          <a:solidFill>
            <a:schemeClr val="tx1"/>
          </a:solidFill>
          <a:latin typeface="+mn-lt"/>
          <a:ea typeface="+mn-ea"/>
          <a:cs typeface="+mn-cs"/>
        </a:defRPr>
      </a:lvl2pPr>
      <a:lvl3pPr marL="1263342" indent="-254706" algn="l" rtl="0" eaLnBrk="1" latinLnBrk="0" hangingPunct="1">
        <a:spcBef>
          <a:spcPct val="20000"/>
        </a:spcBef>
        <a:buClr>
          <a:schemeClr val="tx1"/>
        </a:buClr>
        <a:buSzPct val="95000"/>
        <a:buFont typeface="Wingdings"/>
        <a:buChar char=""/>
        <a:defRPr kumimoji="0" sz="2500" kern="1200">
          <a:solidFill>
            <a:schemeClr val="tx1"/>
          </a:solidFill>
          <a:latin typeface="+mn-lt"/>
          <a:ea typeface="+mn-ea"/>
          <a:cs typeface="+mn-cs"/>
        </a:defRPr>
      </a:lvl3pPr>
      <a:lvl4pPr marL="1507860" indent="-203765" algn="l" rtl="0" eaLnBrk="1" latinLnBrk="0" hangingPunct="1">
        <a:spcBef>
          <a:spcPct val="20000"/>
        </a:spcBef>
        <a:buClr>
          <a:schemeClr val="tx1"/>
        </a:buClr>
        <a:buSzPct val="100000"/>
        <a:buFont typeface="Wingdings 3"/>
        <a:buChar char=""/>
        <a:defRPr kumimoji="0" sz="2200" kern="1200">
          <a:solidFill>
            <a:schemeClr val="tx1"/>
          </a:solidFill>
          <a:latin typeface="+mn-lt"/>
          <a:ea typeface="+mn-ea"/>
          <a:cs typeface="+mn-cs"/>
        </a:defRPr>
      </a:lvl4pPr>
      <a:lvl5pPr marL="1721813" indent="-203765" algn="l" rtl="0" eaLnBrk="1" latinLnBrk="0" hangingPunct="1">
        <a:spcBef>
          <a:spcPct val="20000"/>
        </a:spcBef>
        <a:buClr>
          <a:schemeClr val="tx1"/>
        </a:buClr>
        <a:buFont typeface="Wingdings 2"/>
        <a:buChar char=""/>
        <a:defRPr kumimoji="0" sz="2200" kern="1200">
          <a:solidFill>
            <a:schemeClr val="tx1"/>
          </a:solidFill>
          <a:latin typeface="+mn-lt"/>
          <a:ea typeface="+mn-ea"/>
          <a:cs typeface="+mn-cs"/>
        </a:defRPr>
      </a:lvl5pPr>
      <a:lvl6pPr marL="1966331" indent="-203765" algn="l" rtl="0" eaLnBrk="1" latinLnBrk="0" hangingPunct="1">
        <a:spcBef>
          <a:spcPct val="20000"/>
        </a:spcBef>
        <a:buClr>
          <a:schemeClr val="tx1"/>
        </a:buClr>
        <a:buFont typeface="Wingdings 3"/>
        <a:buChar char=""/>
        <a:defRPr kumimoji="0" sz="2000" kern="1200">
          <a:solidFill>
            <a:schemeClr val="tx1"/>
          </a:solidFill>
          <a:latin typeface="+mn-lt"/>
          <a:ea typeface="+mn-ea"/>
          <a:cs typeface="+mn-cs"/>
        </a:defRPr>
      </a:lvl6pPr>
      <a:lvl7pPr marL="2190473" indent="-203765" algn="l" rtl="0" eaLnBrk="1" latinLnBrk="0" hangingPunct="1">
        <a:spcBef>
          <a:spcPct val="20000"/>
        </a:spcBef>
        <a:buClr>
          <a:schemeClr val="tx1"/>
        </a:buClr>
        <a:buFont typeface="Wingdings 2"/>
        <a:buChar char=""/>
        <a:defRPr kumimoji="0" sz="1800" kern="1200">
          <a:solidFill>
            <a:schemeClr val="tx1"/>
          </a:solidFill>
          <a:latin typeface="+mn-lt"/>
          <a:ea typeface="+mn-ea"/>
          <a:cs typeface="+mn-cs"/>
        </a:defRPr>
      </a:lvl7pPr>
      <a:lvl8pPr marL="2414614" indent="-203765"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8pPr>
      <a:lvl9pPr marL="2638755" indent="-203765" algn="l" rtl="0" eaLnBrk="1" latinLnBrk="0" hangingPunct="1">
        <a:spcBef>
          <a:spcPct val="20000"/>
        </a:spcBef>
        <a:buClr>
          <a:schemeClr val="tx1"/>
        </a:buClr>
        <a:buFont typeface="Wingdings 2"/>
        <a:buChar char=""/>
        <a:defRPr kumimoji="0" sz="16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509412" algn="l" rtl="0" eaLnBrk="1" latinLnBrk="0" hangingPunct="1">
        <a:defRPr kumimoji="0" kern="1200">
          <a:solidFill>
            <a:schemeClr val="tx1"/>
          </a:solidFill>
          <a:latin typeface="+mn-lt"/>
          <a:ea typeface="+mn-ea"/>
          <a:cs typeface="+mn-cs"/>
        </a:defRPr>
      </a:lvl2pPr>
      <a:lvl3pPr marL="1018824" algn="l" rtl="0" eaLnBrk="1" latinLnBrk="0" hangingPunct="1">
        <a:defRPr kumimoji="0" kern="1200">
          <a:solidFill>
            <a:schemeClr val="tx1"/>
          </a:solidFill>
          <a:latin typeface="+mn-lt"/>
          <a:ea typeface="+mn-ea"/>
          <a:cs typeface="+mn-cs"/>
        </a:defRPr>
      </a:lvl3pPr>
      <a:lvl4pPr marL="1528237" algn="l" rtl="0" eaLnBrk="1" latinLnBrk="0" hangingPunct="1">
        <a:defRPr kumimoji="0" kern="1200">
          <a:solidFill>
            <a:schemeClr val="tx1"/>
          </a:solidFill>
          <a:latin typeface="+mn-lt"/>
          <a:ea typeface="+mn-ea"/>
          <a:cs typeface="+mn-cs"/>
        </a:defRPr>
      </a:lvl4pPr>
      <a:lvl5pPr marL="2037649" algn="l" rtl="0" eaLnBrk="1" latinLnBrk="0" hangingPunct="1">
        <a:defRPr kumimoji="0" kern="1200">
          <a:solidFill>
            <a:schemeClr val="tx1"/>
          </a:solidFill>
          <a:latin typeface="+mn-lt"/>
          <a:ea typeface="+mn-ea"/>
          <a:cs typeface="+mn-cs"/>
        </a:defRPr>
      </a:lvl5pPr>
      <a:lvl6pPr marL="2547061" algn="l" rtl="0" eaLnBrk="1" latinLnBrk="0" hangingPunct="1">
        <a:defRPr kumimoji="0" kern="1200">
          <a:solidFill>
            <a:schemeClr val="tx1"/>
          </a:solidFill>
          <a:latin typeface="+mn-lt"/>
          <a:ea typeface="+mn-ea"/>
          <a:cs typeface="+mn-cs"/>
        </a:defRPr>
      </a:lvl6pPr>
      <a:lvl7pPr marL="3056473" algn="l" rtl="0" eaLnBrk="1" latinLnBrk="0" hangingPunct="1">
        <a:defRPr kumimoji="0" kern="1200">
          <a:solidFill>
            <a:schemeClr val="tx1"/>
          </a:solidFill>
          <a:latin typeface="+mn-lt"/>
          <a:ea typeface="+mn-ea"/>
          <a:cs typeface="+mn-cs"/>
        </a:defRPr>
      </a:lvl7pPr>
      <a:lvl8pPr marL="3565886" algn="l" rtl="0" eaLnBrk="1" latinLnBrk="0" hangingPunct="1">
        <a:defRPr kumimoji="0" kern="1200">
          <a:solidFill>
            <a:schemeClr val="tx1"/>
          </a:solidFill>
          <a:latin typeface="+mn-lt"/>
          <a:ea typeface="+mn-ea"/>
          <a:cs typeface="+mn-cs"/>
        </a:defRPr>
      </a:lvl8pPr>
      <a:lvl9pPr marL="4075298"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6785" y="0"/>
            <a:ext cx="10095186" cy="2072640"/>
          </a:xfrm>
        </p:spPr>
        <p:txBody>
          <a:bodyPr anchor="t">
            <a:normAutofit/>
          </a:bodyPr>
          <a:lstStyle/>
          <a:p>
            <a:r>
              <a:rPr lang="en-US" sz="4400" b="0" i="1" cap="none" dirty="0" smtClean="0">
                <a:ln w="6350">
                  <a:solidFill>
                    <a:srgbClr val="FF0000"/>
                  </a:solidFill>
                </a:ln>
                <a:solidFill>
                  <a:srgbClr val="C00000"/>
                </a:solidFill>
                <a:effectLst/>
                <a:latin typeface="+mn-lt"/>
              </a:rPr>
              <a:t>This Home Is A Must See</a:t>
            </a:r>
            <a:endParaRPr lang="en-US" sz="4400" i="1" cap="none" dirty="0">
              <a:ln w="6350">
                <a:solidFill>
                  <a:srgbClr val="FF0000"/>
                </a:solidFill>
              </a:ln>
              <a:solidFill>
                <a:srgbClr val="C00000"/>
              </a:solidFill>
              <a:latin typeface="+mn-lt"/>
            </a:endParaRPr>
          </a:p>
        </p:txBody>
      </p:sp>
      <p:sp>
        <p:nvSpPr>
          <p:cNvPr id="3" name="Subtitle 2"/>
          <p:cNvSpPr>
            <a:spLocks noGrp="1"/>
          </p:cNvSpPr>
          <p:nvPr>
            <p:ph type="subTitle" idx="1"/>
          </p:nvPr>
        </p:nvSpPr>
        <p:spPr>
          <a:xfrm>
            <a:off x="-10510" y="3649717"/>
            <a:ext cx="10068910" cy="2509182"/>
          </a:xfrm>
        </p:spPr>
        <p:txBody>
          <a:bodyPr>
            <a:noAutofit/>
          </a:bodyPr>
          <a:lstStyle/>
          <a:p>
            <a:r>
              <a:rPr lang="en-US" sz="1400" dirty="0" smtClean="0">
                <a:effectLst>
                  <a:outerShdw blurRad="38100" dist="38100" dir="2700000" algn="tl">
                    <a:srgbClr val="000000">
                      <a:alpha val="43137"/>
                    </a:srgbClr>
                  </a:outerShdw>
                </a:effectLst>
              </a:rPr>
              <a:t>This </a:t>
            </a:r>
            <a:r>
              <a:rPr lang="en-US" sz="1400" dirty="0">
                <a:effectLst>
                  <a:outerShdw blurRad="38100" dist="38100" dir="2700000" algn="tl">
                    <a:srgbClr val="000000">
                      <a:alpha val="43137"/>
                    </a:srgbClr>
                  </a:outerShdw>
                </a:effectLst>
              </a:rPr>
              <a:t>is a beautiful home located in the desirable White Gables Neighborhood. With full double porches this home is a stunner. Brand New Paint throughout! Full of natural light. Enter the home to find the first floor covered in beautiful hardwood. Formal living and dining rooms welcome you to the left and right as you enter the foyer. The family offers a beautiful gas fireplace and large open space for entertaining. The open floor plans allows you to oversee the living room from the kitchen. The kitchen offers </a:t>
            </a:r>
            <a:r>
              <a:rPr lang="en-US" sz="1400" dirty="0" err="1">
                <a:effectLst>
                  <a:outerShdw blurRad="38100" dist="38100" dir="2700000" algn="tl">
                    <a:srgbClr val="000000">
                      <a:alpha val="43137"/>
                    </a:srgbClr>
                  </a:outerShdw>
                </a:effectLst>
              </a:rPr>
              <a:t>corian</a:t>
            </a:r>
            <a:r>
              <a:rPr lang="en-US" sz="1400" dirty="0">
                <a:effectLst>
                  <a:outerShdw blurRad="38100" dist="38100" dir="2700000" algn="tl">
                    <a:srgbClr val="000000">
                      <a:alpha val="43137"/>
                    </a:srgbClr>
                  </a:outerShdw>
                </a:effectLst>
              </a:rPr>
              <a:t> countertops and lots of cabinets. This </a:t>
            </a:r>
            <a:r>
              <a:rPr lang="en-US" sz="1400" dirty="0" err="1">
                <a:effectLst>
                  <a:outerShdw blurRad="38100" dist="38100" dir="2700000" algn="tl">
                    <a:srgbClr val="000000">
                      <a:alpha val="43137"/>
                    </a:srgbClr>
                  </a:outerShdw>
                </a:effectLst>
              </a:rPr>
              <a:t>floorplan</a:t>
            </a:r>
            <a:r>
              <a:rPr lang="en-US" sz="1400" dirty="0">
                <a:effectLst>
                  <a:outerShdw blurRad="38100" dist="38100" dir="2700000" algn="tl">
                    <a:srgbClr val="000000">
                      <a:alpha val="43137"/>
                    </a:srgbClr>
                  </a:outerShdw>
                </a:effectLst>
              </a:rPr>
              <a:t> offers excellent sized bedrooms. Enjoy a large master bedroom and master bathroom. Separate his and her sinks, stand up shower, garden tub and large walk in closet. Bedroom 2 and 3 are good size and have their own half bath with adjoining jack and </a:t>
            </a:r>
            <a:r>
              <a:rPr lang="en-US" sz="1400" dirty="0" err="1">
                <a:effectLst>
                  <a:outerShdw blurRad="38100" dist="38100" dir="2700000" algn="tl">
                    <a:srgbClr val="000000">
                      <a:alpha val="43137"/>
                    </a:srgbClr>
                  </a:outerShdw>
                </a:effectLst>
              </a:rPr>
              <a:t>jill</a:t>
            </a:r>
            <a:r>
              <a:rPr lang="en-US" sz="1400" dirty="0">
                <a:effectLst>
                  <a:outerShdw blurRad="38100" dist="38100" dir="2700000" algn="tl">
                    <a:srgbClr val="000000">
                      <a:alpha val="43137"/>
                    </a:srgbClr>
                  </a:outerShdw>
                </a:effectLst>
              </a:rPr>
              <a:t> bathtub. Enjoy your upstairs balcony and over look the beautiful landscaping of Barberry Street. Adorable fenced in backyard with outside patio. Large detached two car garage. White Gables has the most amazing amenity center. It offers a pool, playground, basketball courts, soccer field, walking trails, and also beautiful ponds. Don't let this one pass you by. Who wants to wait to move into beautiful White Gables! Seller is willing to pay $2000 in buyers closing costs with acceptable offer.</a:t>
            </a:r>
          </a:p>
        </p:txBody>
      </p:sp>
      <p:sp>
        <p:nvSpPr>
          <p:cNvPr id="4" name="Rectangle 3"/>
          <p:cNvSpPr/>
          <p:nvPr/>
        </p:nvSpPr>
        <p:spPr>
          <a:xfrm>
            <a:off x="-36786" y="1088604"/>
            <a:ext cx="2779986" cy="2369880"/>
          </a:xfrm>
          <a:prstGeom prst="rect">
            <a:avLst/>
          </a:prstGeom>
        </p:spPr>
        <p:txBody>
          <a:bodyPr wrap="square">
            <a:spAutoFit/>
          </a:bodyPr>
          <a:lstStyle/>
          <a:p>
            <a:pPr algn="ctr"/>
            <a:r>
              <a:rPr lang="en-US" sz="2800" dirty="0">
                <a:effectLst>
                  <a:outerShdw blurRad="38100" dist="38100" dir="2700000" algn="tl">
                    <a:srgbClr val="000000">
                      <a:alpha val="43137"/>
                    </a:srgbClr>
                  </a:outerShdw>
                </a:effectLst>
              </a:rPr>
              <a:t>210 Barberry </a:t>
            </a:r>
            <a:r>
              <a:rPr lang="en-US" sz="2800" dirty="0" smtClean="0">
                <a:effectLst>
                  <a:outerShdw blurRad="38100" dist="38100" dir="2700000" algn="tl">
                    <a:srgbClr val="000000">
                      <a:alpha val="43137"/>
                    </a:srgbClr>
                  </a:outerShdw>
                </a:effectLst>
              </a:rPr>
              <a:t>St</a:t>
            </a:r>
          </a:p>
          <a:p>
            <a:pPr algn="ctr"/>
            <a:endParaRPr lang="en-US" sz="2400" dirty="0" smtClean="0">
              <a:effectLst>
                <a:outerShdw blurRad="38100" dist="38100" dir="2700000" algn="tl">
                  <a:srgbClr val="000000">
                    <a:alpha val="43137"/>
                  </a:srgbClr>
                </a:outerShdw>
              </a:effectLst>
            </a:endParaRPr>
          </a:p>
          <a:p>
            <a:pPr algn="ctr"/>
            <a:r>
              <a:rPr lang="en-US" sz="2400" dirty="0" smtClean="0">
                <a:effectLst>
                  <a:outerShdw blurRad="38100" dist="38100" dir="2700000" algn="tl">
                    <a:srgbClr val="000000">
                      <a:alpha val="43137"/>
                    </a:srgbClr>
                  </a:outerShdw>
                </a:effectLst>
              </a:rPr>
              <a:t>White Gables</a:t>
            </a:r>
          </a:p>
          <a:p>
            <a:pPr algn="ctr"/>
            <a:r>
              <a:rPr lang="en-US" sz="2400" dirty="0" smtClean="0">
                <a:effectLst>
                  <a:outerShdw blurRad="38100" dist="38100" dir="2700000" algn="tl">
                    <a:srgbClr val="000000">
                      <a:alpha val="43137"/>
                    </a:srgbClr>
                  </a:outerShdw>
                </a:effectLst>
              </a:rPr>
              <a:t>Summerville</a:t>
            </a:r>
          </a:p>
          <a:p>
            <a:pPr algn="ctr"/>
            <a:r>
              <a:rPr lang="en-US" sz="2400" dirty="0" smtClean="0">
                <a:effectLst>
                  <a:outerShdw blurRad="38100" dist="38100" dir="2700000" algn="tl">
                    <a:srgbClr val="000000">
                      <a:alpha val="43137"/>
                    </a:srgbClr>
                  </a:outerShdw>
                </a:effectLst>
              </a:rPr>
              <a:t>MLS</a:t>
            </a:r>
            <a:r>
              <a:rPr lang="en-US" sz="2400" dirty="0">
                <a:effectLst>
                  <a:outerShdw blurRad="38100" dist="38100" dir="2700000" algn="tl">
                    <a:srgbClr val="000000">
                      <a:alpha val="43137"/>
                    </a:srgbClr>
                  </a:outerShdw>
                </a:effectLst>
              </a:rPr>
              <a:t># 1417492</a:t>
            </a:r>
          </a:p>
          <a:p>
            <a:pPr algn="ctr"/>
            <a:r>
              <a:rPr lang="en-US" sz="2400" dirty="0" smtClean="0">
                <a:effectLst>
                  <a:outerShdw blurRad="38100" dist="38100" dir="2700000" algn="tl">
                    <a:srgbClr val="000000">
                      <a:alpha val="43137"/>
                    </a:srgbClr>
                  </a:outerShdw>
                </a:effectLst>
              </a:rPr>
              <a:t>$209,900</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88607" y="897372"/>
            <a:ext cx="3669793" cy="2752345"/>
          </a:xfrm>
          <a:prstGeom prst="rect">
            <a:avLst/>
          </a:prstGeom>
        </p:spPr>
      </p:pic>
      <p:sp>
        <p:nvSpPr>
          <p:cNvPr id="6" name="Rectangle 5"/>
          <p:cNvSpPr/>
          <p:nvPr/>
        </p:nvSpPr>
        <p:spPr>
          <a:xfrm>
            <a:off x="6512910" y="6110407"/>
            <a:ext cx="3563881" cy="1661993"/>
          </a:xfrm>
          <a:prstGeom prst="rect">
            <a:avLst/>
          </a:prstGeom>
        </p:spPr>
        <p:txBody>
          <a:bodyPr wrap="square">
            <a:spAutoFit/>
          </a:bodyPr>
          <a:lstStyle/>
          <a:p>
            <a:pPr algn="r"/>
            <a:r>
              <a:rPr lang="en-US" sz="1800" b="1" dirty="0"/>
              <a:t>Jennifer </a:t>
            </a:r>
            <a:r>
              <a:rPr lang="en-US" sz="1800" b="1" dirty="0" err="1"/>
              <a:t>Laffey</a:t>
            </a:r>
            <a:r>
              <a:rPr lang="en-US" sz="1800" b="1" dirty="0"/>
              <a:t>-Foster, MRP</a:t>
            </a:r>
          </a:p>
          <a:p>
            <a:pPr algn="r"/>
            <a:r>
              <a:rPr lang="en-US" sz="1400" b="1" dirty="0"/>
              <a:t>Real Estate Agent</a:t>
            </a:r>
          </a:p>
          <a:p>
            <a:pPr algn="r"/>
            <a:r>
              <a:rPr lang="en-US" sz="1400" b="1" dirty="0"/>
              <a:t>Miler Properties</a:t>
            </a:r>
          </a:p>
          <a:p>
            <a:pPr algn="r"/>
            <a:r>
              <a:rPr lang="en-US" sz="1400" b="1" dirty="0" smtClean="0"/>
              <a:t>Office: </a:t>
            </a:r>
            <a:r>
              <a:rPr lang="en-US" sz="1400" b="1" dirty="0"/>
              <a:t>843-821-1111</a:t>
            </a:r>
          </a:p>
          <a:p>
            <a:pPr algn="r"/>
            <a:r>
              <a:rPr lang="en-US" sz="1400" b="1" dirty="0" smtClean="0"/>
              <a:t>Cell: 843-708-1582</a:t>
            </a:r>
          </a:p>
          <a:p>
            <a:pPr algn="r"/>
            <a:r>
              <a:rPr lang="en-US" sz="1400" b="1" dirty="0"/>
              <a:t>jlfoster86@gmail.com</a:t>
            </a:r>
            <a:br>
              <a:rPr lang="en-US" sz="1400" b="1" dirty="0"/>
            </a:br>
            <a:r>
              <a:rPr lang="en-US" sz="1400" b="1" dirty="0"/>
              <a:t>www.milerproperties.com</a:t>
            </a:r>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65904" y="897372"/>
            <a:ext cx="1828800" cy="1371600"/>
          </a:xfrm>
          <a:prstGeom prst="rect">
            <a:avLst/>
          </a:prstGeom>
        </p:spPr>
      </p:pic>
      <p:pic>
        <p:nvPicPr>
          <p:cNvPr id="8" name="Pictur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743200" y="897372"/>
            <a:ext cx="1828800" cy="1371600"/>
          </a:xfrm>
          <a:prstGeom prst="rect">
            <a:avLst/>
          </a:prstGeom>
        </p:spPr>
      </p:pic>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0" y="6158899"/>
            <a:ext cx="2151334" cy="1613501"/>
          </a:xfrm>
          <a:prstGeom prst="rect">
            <a:avLst/>
          </a:prstGeom>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743200" y="2278117"/>
            <a:ext cx="1828800" cy="1371600"/>
          </a:xfrm>
          <a:prstGeom prst="rect">
            <a:avLst/>
          </a:prstGeom>
        </p:spPr>
      </p:pic>
      <p:pic>
        <p:nvPicPr>
          <p:cNvPr id="11" name="Picture 1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565904" y="2278117"/>
            <a:ext cx="1828800" cy="1371600"/>
          </a:xfrm>
          <a:prstGeom prst="rect">
            <a:avLst/>
          </a:prstGeom>
        </p:spPr>
      </p:pic>
      <p:pic>
        <p:nvPicPr>
          <p:cNvPr id="12" name="Picture 1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170970" y="6158899"/>
            <a:ext cx="2151334" cy="1613501"/>
          </a:xfrm>
          <a:prstGeom prst="rect">
            <a:avLst/>
          </a:prstGeom>
        </p:spPr>
      </p:pic>
      <p:pic>
        <p:nvPicPr>
          <p:cNvPr id="13" name="Picture 12"/>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341940" y="6158899"/>
            <a:ext cx="2151334" cy="1613501"/>
          </a:xfrm>
          <a:prstGeom prst="rect">
            <a:avLst/>
          </a:prstGeom>
        </p:spPr>
      </p:pic>
    </p:spTree>
    <p:extLst>
      <p:ext uri="{BB962C8B-B14F-4D97-AF65-F5344CB8AC3E}">
        <p14:creationId xmlns:p14="http://schemas.microsoft.com/office/powerpoint/2010/main" val="396708901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Elemental">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17</TotalTime>
  <Words>282</Words>
  <Application>Microsoft Office PowerPoint</Application>
  <PresentationFormat>Custom</PresentationFormat>
  <Paragraphs>14</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Apex</vt:lpstr>
      <vt:lpstr>This Home Is A Must See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OPEN HOUSE!!  Sunday 8/24, 1-4</dc:title>
  <dc:creator>CVH360</dc:creator>
  <cp:lastModifiedBy>atp1313@gmail.com</cp:lastModifiedBy>
  <cp:revision>6</cp:revision>
  <dcterms:created xsi:type="dcterms:W3CDTF">2006-08-16T00:00:00Z</dcterms:created>
  <dcterms:modified xsi:type="dcterms:W3CDTF">2014-10-13T18:59:57Z</dcterms:modified>
</cp:coreProperties>
</file>