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2628" y="36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5"/>
            <a:ext cx="6606540" cy="2156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92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6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90281" y="591397"/>
            <a:ext cx="1485662" cy="125869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599" y="591397"/>
            <a:ext cx="4330144" cy="125869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5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34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1"/>
            <a:ext cx="6606540" cy="220027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6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597" y="3441277"/>
            <a:ext cx="2907903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8040" y="3441277"/>
            <a:ext cx="2907904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7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3" y="2251499"/>
            <a:ext cx="3435509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3" y="3189817"/>
            <a:ext cx="3435509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03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24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6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0473"/>
            <a:ext cx="2557066" cy="17043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2" y="400475"/>
            <a:ext cx="4344988" cy="85845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" y="2104815"/>
            <a:ext cx="2557066" cy="68802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60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0"/>
            <a:ext cx="4663440" cy="83121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7"/>
            <a:ext cx="4663440" cy="6035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6"/>
            <a:ext cx="4663440" cy="11804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44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9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9"/>
            <a:ext cx="24612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9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4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16152" y="5217855"/>
            <a:ext cx="6556248" cy="378565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This well maintained, beautiful home is in immaculate shape, has a ton of extras, and is in the DD2 school district! 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The kitchen is open with lovely granite counter tops. Washer and dryer as well as all appliances convey, and a home warranty is also included! Crown molding throughout, lovely sun room, and a spacious back deck are featured in this home. 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There is a large utility room/man cave upstairs that could also be used a bedroom. With so many extras included with this home, like hurricane shutters, it is an excellent value. 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Storage building in the expertly landscaped back yard also conveys. 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Motivated seller!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772400" cy="516458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4162605"/>
            <a:ext cx="6553162" cy="990718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210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Curico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Lane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Plum Creek ~ Summerville, SC 29483</a:t>
            </a:r>
            <a:b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MLS# 17018173 ~ $270,000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9220200"/>
            <a:ext cx="7772400" cy="8463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Chris Phillips</a:t>
            </a:r>
          </a:p>
          <a:p>
            <a:r>
              <a:rPr lang="pt-B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(843) 446-9199</a:t>
            </a:r>
          </a:p>
          <a:p>
            <a:r>
              <a:rPr lang="pt-B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chris.phillips@cbcarolinas.com </a:t>
            </a:r>
          </a:p>
          <a:p>
            <a:r>
              <a:rPr lang="pt-B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www. cbcarolinas.com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29" y="9274061"/>
            <a:ext cx="77613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Coldwell Banker Residential Brokerage</a:t>
            </a:r>
          </a:p>
          <a:p>
            <a:pPr algn="r"/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4969 Centre Pointe </a:t>
            </a:r>
            <a:r>
              <a:rPr lang="en-US" sz="10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Dr</a:t>
            </a:r>
            <a:endParaRPr lang="en-US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r"/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Suite 203</a:t>
            </a:r>
          </a:p>
          <a:p>
            <a:pPr algn="r"/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Charleston, SC 29418</a:t>
            </a:r>
            <a:endParaRPr lang="en-US" sz="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6152" y="1"/>
            <a:ext cx="6556248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2400" b="1" i="1">
                <a:ln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Price Reduced &amp; Move-in </a:t>
            </a:r>
            <a:r>
              <a:rPr lang="en-US" sz="2400" b="1" i="1" dirty="0">
                <a:ln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Ready!</a:t>
            </a:r>
            <a:endParaRPr lang="en-US" b="1" i="1" dirty="0">
              <a:ln>
                <a:solidFill>
                  <a:schemeClr val="tx2"/>
                </a:solidFill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4232904"/>
            <a:ext cx="1216152" cy="8081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5908998"/>
            <a:ext cx="1216152" cy="8081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8422786"/>
            <a:ext cx="1216152" cy="8080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2" descr="http://www.charlestonvirtualhomes.com/images/logos/CB_Unit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35" y="9338593"/>
            <a:ext cx="10763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7584907"/>
            <a:ext cx="1216152" cy="8080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6746969"/>
            <a:ext cx="1216152" cy="8081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5070911"/>
            <a:ext cx="1216152" cy="8082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1718630"/>
            <a:ext cx="1216152" cy="8084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3394793"/>
            <a:ext cx="1216152" cy="8082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2556931"/>
            <a:ext cx="1216152" cy="8080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42170"/>
            <a:ext cx="1216152" cy="8084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880490"/>
            <a:ext cx="1216152" cy="80830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52652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</TotalTime>
  <Words>154</Words>
  <Application>Microsoft Office PowerPoint</Application>
  <PresentationFormat>Custom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Cambria</vt:lpstr>
      <vt:lpstr>Office Theme</vt:lpstr>
      <vt:lpstr>210 Curico Lane Plum Creek ~ Summerville, SC 29483 MLS# 17018173 ~ $270,000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2601 Coral Vine Ct Seaside Farms Mt Pleasant MLS# 1412872 $475,000</dc:title>
  <dc:creator>CVH360</dc:creator>
  <cp:lastModifiedBy>A. Thomas Price</cp:lastModifiedBy>
  <cp:revision>72</cp:revision>
  <dcterms:created xsi:type="dcterms:W3CDTF">2006-08-16T00:00:00Z</dcterms:created>
  <dcterms:modified xsi:type="dcterms:W3CDTF">2017-08-08T20:46:35Z</dcterms:modified>
</cp:coreProperties>
</file>