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2628" y="36"/>
      </p:cViewPr>
      <p:guideLst>
        <p:guide orient="horz" pos="3168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5"/>
            <a:ext cx="6606540" cy="21560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0" y="569976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92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62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90281" y="591397"/>
            <a:ext cx="1485662" cy="125869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599" y="591397"/>
            <a:ext cx="4330144" cy="125869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50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34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66" y="6463454"/>
            <a:ext cx="6606540" cy="199771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66" y="4263181"/>
            <a:ext cx="6606540" cy="220027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16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597" y="3441277"/>
            <a:ext cx="2907903" cy="973709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68040" y="3441277"/>
            <a:ext cx="2907904" cy="973709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75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251499"/>
            <a:ext cx="3434160" cy="9383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" y="3189817"/>
            <a:ext cx="3434160" cy="57952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8273" y="2251499"/>
            <a:ext cx="3435509" cy="9383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3" y="3189817"/>
            <a:ext cx="3435509" cy="57952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03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24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62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" y="400473"/>
            <a:ext cx="2557066" cy="17043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792" y="400475"/>
            <a:ext cx="4344988" cy="85845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0" y="2104815"/>
            <a:ext cx="2557066" cy="68802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60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5" y="7040880"/>
            <a:ext cx="4663440" cy="83121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3445" y="898737"/>
            <a:ext cx="4663440" cy="60350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445" y="7872096"/>
            <a:ext cx="4663440" cy="11804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44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346962"/>
            <a:ext cx="6995160" cy="6638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9"/>
            <a:ext cx="18135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0" y="9322649"/>
            <a:ext cx="24612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9"/>
            <a:ext cx="18135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45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image" Target="../media/image1.png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l="-47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16152" y="5217855"/>
            <a:ext cx="6556248" cy="378565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This well maintained, beautiful home is in immaculate shape, has a ton of extras, and is in the DD2 school district! </a:t>
            </a:r>
          </a:p>
          <a:p>
            <a:pPr algn="ctr"/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The kitchen is open with lovely granite counter tops. Washer and dryer as well as all appliances convey, and a home warranty is also included! Crown molding throughout, lovely sun room, and a spacious back deck are featured in this home. </a:t>
            </a:r>
          </a:p>
          <a:p>
            <a:pPr algn="ctr"/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There is a large utility room/man cave upstairs that could also be used a bedroom. With so many extras included with this home, like hurricane shutters, it is an excellent value. </a:t>
            </a:r>
          </a:p>
          <a:p>
            <a:pPr algn="ctr"/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Storage building in the expertly landscaped back yard also conveys. </a:t>
            </a:r>
          </a:p>
          <a:p>
            <a:pPr algn="ctr"/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Motivated seller!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772400" cy="516458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4162605"/>
            <a:ext cx="6553162" cy="990718"/>
          </a:xfrm>
        </p:spPr>
        <p:txBody>
          <a:bodyPr anchor="t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210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Curico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Lane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Plum Creek ~ Summerville, SC 29483</a:t>
            </a:r>
            <a:b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MLS# 17018173 ~ $270,000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9220200"/>
            <a:ext cx="7772400" cy="8463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Chris Phillips</a:t>
            </a:r>
          </a:p>
          <a:p>
            <a:r>
              <a:rPr lang="pt-B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(843) 446-9199</a:t>
            </a:r>
          </a:p>
          <a:p>
            <a:r>
              <a:rPr lang="pt-B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chris.phillips@cbcarolinas.com </a:t>
            </a:r>
          </a:p>
          <a:p>
            <a:r>
              <a:rPr lang="pt-BR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www. cbcarolinas.com</a:t>
            </a:r>
          </a:p>
        </p:txBody>
      </p:sp>
      <p:sp>
        <p:nvSpPr>
          <p:cNvPr id="6" name="Rectangle 5"/>
          <p:cNvSpPr/>
          <p:nvPr/>
        </p:nvSpPr>
        <p:spPr>
          <a:xfrm>
            <a:off x="11029" y="9274061"/>
            <a:ext cx="77613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Coldwell Banker Residential Brokerage</a:t>
            </a:r>
          </a:p>
          <a:p>
            <a:pPr algn="r"/>
            <a:r>
              <a:rPr 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4969 Centre Pointe </a:t>
            </a:r>
            <a:r>
              <a:rPr lang="en-US" sz="10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Dr</a:t>
            </a:r>
            <a:endParaRPr lang="en-US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r"/>
            <a:r>
              <a:rPr 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Suite 203</a:t>
            </a:r>
          </a:p>
          <a:p>
            <a:pPr algn="r"/>
            <a:r>
              <a:rPr 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Charleston, SC 29418</a:t>
            </a:r>
            <a:endParaRPr lang="en-US" sz="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6152" y="1"/>
            <a:ext cx="6556248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2400" b="1" i="1" dirty="0">
                <a:ln>
                  <a:solidFill>
                    <a:schemeClr val="tx2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Price Reduced in </a:t>
            </a:r>
            <a:r>
              <a:rPr lang="en-US" sz="2400" b="1" i="1">
                <a:ln>
                  <a:solidFill>
                    <a:schemeClr val="tx2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Dorchester District 2</a:t>
            </a:r>
            <a:endParaRPr lang="en-US" b="1" i="1" dirty="0">
              <a:ln>
                <a:solidFill>
                  <a:schemeClr val="tx2"/>
                </a:solidFill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" y="4232904"/>
            <a:ext cx="1216152" cy="8081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" y="5908998"/>
            <a:ext cx="1216152" cy="8081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" y="8422786"/>
            <a:ext cx="1216152" cy="8080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2" descr="http://www.charlestonvirtualhomes.com/images/logos/CB_Unite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335" y="9338593"/>
            <a:ext cx="107632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" y="7584907"/>
            <a:ext cx="1216152" cy="8080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" y="6746969"/>
            <a:ext cx="1216152" cy="80810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" y="5070911"/>
            <a:ext cx="1216152" cy="80825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" y="1718630"/>
            <a:ext cx="1216152" cy="8084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" y="3394793"/>
            <a:ext cx="1216152" cy="80827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" y="2556931"/>
            <a:ext cx="1216152" cy="80803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" y="42170"/>
            <a:ext cx="1216152" cy="80848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" y="880490"/>
            <a:ext cx="1216152" cy="80830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52652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642</TotalTime>
  <Words>154</Words>
  <Application>Microsoft Office PowerPoint</Application>
  <PresentationFormat>Custom</PresentationFormat>
  <Paragraphs>19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Cambria</vt:lpstr>
      <vt:lpstr>Office Theme</vt:lpstr>
      <vt:lpstr>210 Curico Lane Plum Creek ~ Summerville, SC 29483 MLS# 17018173 ~ $270,000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2601 Coral Vine Ct Seaside Farms Mt Pleasant MLS# 1412872 $475,000</dc:title>
  <dc:creator>CVH360</dc:creator>
  <cp:lastModifiedBy>A. Thomas Price</cp:lastModifiedBy>
  <cp:revision>73</cp:revision>
  <dcterms:created xsi:type="dcterms:W3CDTF">2006-08-16T00:00:00Z</dcterms:created>
  <dcterms:modified xsi:type="dcterms:W3CDTF">2017-09-14T11:52:35Z</dcterms:modified>
</cp:coreProperties>
</file>