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nat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38100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210 Island Point Court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Belle Hall ~ Mount Pleasant, SC 29464 ~ MLS# 19008093 ~ $1,375,000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8" y="399846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Custom Home With Exquisite Views!</a:t>
            </a:r>
            <a:endParaRPr lang="en-US" sz="2800" b="1" i="1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6392269"/>
            <a:ext cx="7620000" cy="1569660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on the most private cul-de-sac in the neighborhood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Custom designed library has walls of maple wood built-ins for books and displays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Turret runs from the foyer up to above the third level creating great natural light and a beautiful architectural detail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Custom built-ins throughout entire interior</a:t>
            </a: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962" y="8308848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886" y="8308848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08848"/>
            <a:ext cx="1828800" cy="12161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801F6DD-F256-4D6E-AA2A-89CEFDD8C878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24" y="8308848"/>
            <a:ext cx="1828800" cy="12161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4979336-6DAB-456E-A19D-3BF96E13E3CC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184" y="4829198"/>
            <a:ext cx="1828800" cy="12161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672FA2-6B2A-4202-888A-F806E08A788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553" y="4829198"/>
            <a:ext cx="1828800" cy="12161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4E2FDE-2AFD-4D46-80CC-CD29C08933B3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9198"/>
            <a:ext cx="1828800" cy="121615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882C93A-F10A-4DD0-86A4-988C77D278BE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368" y="4829198"/>
            <a:ext cx="1828800" cy="121615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BDE89E7-D16C-4554-AE63-0E66D109C34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168" y="2902186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75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2019-05-10T16:24:02Z</dcterms:modified>
</cp:coreProperties>
</file>