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100" d="100"/>
          <a:sy n="100" d="100"/>
        </p:scale>
        <p:origin x="2490" y="1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66824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>
                <a:ln w="3175">
                  <a:noFill/>
                </a:ln>
                <a:solidFill>
                  <a:srgbClr val="7B99BC"/>
                </a:solidFill>
                <a:latin typeface="Ink Free" panose="03080402000500000000" pitchFamily="66" charset="0"/>
              </a:rPr>
              <a:t>Just Listed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0601"/>
            <a:ext cx="4763530" cy="3198422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THIS LOVELY THREE BEDROOM AND TWO BATHS HOME HAS SOME ORIGINAL HARDWOOD FLOORS.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NO HOA. QUIET AND ESTABLISHED NEIGHBORHOOD NEAR SHOPPING AND RESTAURANTS. CLOSE TO MAJOR HIGHWAYS FOR COMMUTE AND CLOSE TO SCHOOLS.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BUYER AND BUYERS AGENT PLEASE VERIFY ALL INFORMATION OF IMPORTANCE.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752" y="6403510"/>
            <a:ext cx="2441448" cy="1830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752" y="4456267"/>
            <a:ext cx="2441448" cy="18333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752" y="2508873"/>
            <a:ext cx="2441448" cy="1834123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/>
        </p:blipFill>
        <p:spPr>
          <a:xfrm>
            <a:off x="4873752" y="670513"/>
            <a:ext cx="2441448" cy="1725089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9232"/>
          <a:stretch/>
        </p:blipFill>
        <p:spPr>
          <a:xfrm>
            <a:off x="-3048" y="670513"/>
            <a:ext cx="4766578" cy="2919575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" y="3200400"/>
            <a:ext cx="47635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210 Ellen Street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Pineview Acres | Goose Creek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MLS# 25010105 | $325,000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87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Ink Free</vt:lpstr>
      <vt:lpstr>Office Theme</vt:lpstr>
      <vt:lpstr>Just Listed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81</cp:revision>
  <dcterms:created xsi:type="dcterms:W3CDTF">2006-08-16T00:00:00Z</dcterms:created>
  <dcterms:modified xsi:type="dcterms:W3CDTF">2025-04-14T10:45:07Z</dcterms:modified>
</cp:coreProperties>
</file>