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9BC"/>
    <a:srgbClr val="70A2EC"/>
    <a:srgbClr val="E8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8" d="100"/>
          <a:sy n="78" d="100"/>
        </p:scale>
        <p:origin x="3018" y="10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315199" cy="668240"/>
          </a:xfrm>
          <a:noFill/>
          <a:effectLst/>
        </p:spPr>
        <p:txBody>
          <a:bodyPr anchor="ctr">
            <a:noAutofit/>
          </a:bodyPr>
          <a:lstStyle/>
          <a:p>
            <a:pPr>
              <a:spcAft>
                <a:spcPts val="2000"/>
              </a:spcAft>
            </a:pPr>
            <a:r>
              <a:rPr lang="en-US" sz="2400" b="1" dirty="0">
                <a:ln w="3175">
                  <a:noFill/>
                </a:ln>
                <a:solidFill>
                  <a:srgbClr val="7B99BC"/>
                </a:solidFill>
                <a:latin typeface="Ink Free" panose="03080402000500000000" pitchFamily="66" charset="0"/>
              </a:rPr>
              <a:t>New Listing – No HOA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800601"/>
            <a:ext cx="4763530" cy="3198422"/>
          </a:xfrm>
        </p:spPr>
        <p:txBody>
          <a:bodyPr numCol="1" anchor="ctr">
            <a:noAutofit/>
          </a:bodyPr>
          <a:lstStyle/>
          <a:p>
            <a:r>
              <a:rPr lang="en-US" sz="1600" dirty="0">
                <a:solidFill>
                  <a:srgbClr val="7B99BC"/>
                </a:solidFill>
                <a:latin typeface="Century Gothic" panose="020B0502020202020204" pitchFamily="34" charset="0"/>
              </a:rPr>
              <a:t>THIS LOVELY THREE BEDROOM AND TWO BATHS HOME HAS SOME ORIGINAL HARDWOOD FLOORS. </a:t>
            </a:r>
          </a:p>
          <a:p>
            <a:endParaRPr lang="en-US" sz="1600" dirty="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7B99BC"/>
                </a:solidFill>
                <a:latin typeface="Century Gothic" panose="020B0502020202020204" pitchFamily="34" charset="0"/>
              </a:rPr>
              <a:t>NO HOA. QUIET AND ESTABLISHED NEIGHBORHOOD NEAR SHOPPING AND RESTAURANTS. CLOSE TO MAJOR HIGHWAYS FOR COMMUTE AND CLOSE TO SCHOOLS. </a:t>
            </a:r>
          </a:p>
          <a:p>
            <a:endParaRPr lang="en-US" sz="1600" dirty="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7B99BC"/>
                </a:solidFill>
                <a:latin typeface="Century Gothic" panose="020B0502020202020204" pitchFamily="34" charset="0"/>
              </a:rPr>
              <a:t>BUYER AND BUYERS AGENT PLEASE VERIFY ALL INFORMATION OF IMPORTANCE.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5680" y="8347710"/>
            <a:ext cx="803841" cy="7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24691" y="8347710"/>
            <a:ext cx="33440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Carla Davis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843-437-4873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gaweber@tds.net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738" y="6403510"/>
            <a:ext cx="2439476" cy="18303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035" y="4456267"/>
            <a:ext cx="2438881" cy="1833366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3846443" y="8347710"/>
            <a:ext cx="3344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Adler Realty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518 Parrot Point Dr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Charleston, SC 29412</a:t>
            </a:r>
          </a:p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www.adlerrealtychs.com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1E7A42-4320-4405-9D54-2EE14BF39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342" y="2508873"/>
            <a:ext cx="2438268" cy="1834123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C600F5-E876-42EA-99C5-06FC1E3FD0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" b="3057"/>
          <a:stretch/>
        </p:blipFill>
        <p:spPr>
          <a:xfrm>
            <a:off x="4873752" y="670513"/>
            <a:ext cx="2441448" cy="1725089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FF8F949-6E54-4BE2-98A7-2FEE54C6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3800" y="8069143"/>
            <a:ext cx="484073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 b="9232"/>
          <a:stretch/>
        </p:blipFill>
        <p:spPr>
          <a:xfrm>
            <a:off x="-3048" y="670513"/>
            <a:ext cx="4766578" cy="2919575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" y="3200400"/>
            <a:ext cx="47635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210 Ellen Street</a:t>
            </a:r>
          </a:p>
          <a:p>
            <a:pPr algn="ctr"/>
            <a:r>
              <a:rPr lang="en-US" sz="20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Pineview Acres | Goose Creek</a:t>
            </a:r>
          </a:p>
          <a:p>
            <a:pPr algn="ctr"/>
            <a:r>
              <a:rPr lang="en-US" sz="20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MLS# 25010105 | $325,000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90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Ink Free</vt:lpstr>
      <vt:lpstr>Office Theme</vt:lpstr>
      <vt:lpstr>New Listing – No HOA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82</cp:revision>
  <dcterms:created xsi:type="dcterms:W3CDTF">2006-08-16T00:00:00Z</dcterms:created>
  <dcterms:modified xsi:type="dcterms:W3CDTF">2025-04-19T18:00:03Z</dcterms:modified>
</cp:coreProperties>
</file>