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3/22/2016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3/22/2016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3/22/2016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3/22/2016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3/22/2016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9.jpeg"/><Relationship Id="rId5" Type="http://schemas.openxmlformats.org/officeDocument/2006/relationships/image" Target="../media/image4.JPG"/><Relationship Id="rId10" Type="http://schemas.openxmlformats.org/officeDocument/2006/relationships/image" Target="../media/image8.JPG"/><Relationship Id="rId4" Type="http://schemas.openxmlformats.org/officeDocument/2006/relationships/image" Target="../media/image3.JPG"/><Relationship Id="rId9" Type="http://schemas.openxmlformats.org/officeDocument/2006/relationships/hyperlink" Target="mailto:dctidewater@yahoo.com" TargetMode="External"/><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7" y="0"/>
            <a:ext cx="7781495" cy="4766166"/>
          </a:xfrm>
          <a:prstGeom prst="rect">
            <a:avLst/>
          </a:prstGeom>
        </p:spPr>
      </p:pic>
      <p:sp>
        <p:nvSpPr>
          <p:cNvPr id="5" name="Rectangle 4"/>
          <p:cNvSpPr/>
          <p:nvPr/>
        </p:nvSpPr>
        <p:spPr>
          <a:xfrm>
            <a:off x="-9097" y="5397208"/>
            <a:ext cx="7772400" cy="2462213"/>
          </a:xfrm>
          <a:prstGeom prst="rect">
            <a:avLst/>
          </a:prstGeom>
        </p:spPr>
        <p:txBody>
          <a:bodyPr wrap="square">
            <a:spAutoFit/>
          </a:bodyPr>
          <a:lstStyle/>
          <a:p>
            <a:pPr algn="ctr"/>
            <a:r>
              <a:rPr lang="en-US" sz="1100" dirty="0">
                <a:latin typeface="Adobe Caslon Pro" panose="0205050205050A020403" pitchFamily="18" charset="0"/>
              </a:rPr>
              <a:t>Get away to quaint, singular Windjammer Village today! GATED. Close to shops, restaurants, attractions and all the North Strand has to offer. Accessible to major roads and highways yet private and secluded. Stunning storybook setting, thoughtfully landscaped into a rare park-like retreat environment of flowering foliage and hardwood pines. Charming, serene cottage on three lots, with fourth lot optional with purchase of home. Additional features in home include translucent skylights in bedrooms and bath; planned, efficient indoor storage/workshop and storage building on site. Immaculately kept interior with pleasing neutral decor and fully equipped eat-in kitchen, washer/dryer, full bath, cozy living area and sun room being used as a dining/game room. Two nice bedrooms, office, foyer and relaxing porches. Lots of built-in nooks, niches and surprises. Leave your cares street side as you relax in this safe, tranquil 1,000 sq. ft. enclave with the added privacy of mature, well-planned landscaping, resplendent with songbirds. Two parking areas, including driveway. One owner since 1979. Perfect for home, second home or vacation property, wonderful investment in family fun! Community amenities include: Minutes from the Atlantic Ocean -- direct Intracoastal Waterway access, marsh walk, fishing pier, boat dock, boat ramp, lighted tennis courts, Olympic-size swimming pool, </a:t>
            </a:r>
            <a:r>
              <a:rPr lang="en-US" sz="1100" dirty="0" err="1">
                <a:latin typeface="Adobe Caslon Pro" panose="0205050205050A020403" pitchFamily="18" charset="0"/>
              </a:rPr>
              <a:t>childrens</a:t>
            </a:r>
            <a:r>
              <a:rPr lang="en-US" sz="1100" dirty="0">
                <a:latin typeface="Adobe Caslon Pro" panose="0205050205050A020403" pitchFamily="18" charset="0"/>
              </a:rPr>
              <a:t>' pool, rec room for children, playground, basketball court, horseshoes, and shuffle-board court. Large storage yard for boats, RVs, motorcycles, kayaks, etc., meeting/social room with kitchen facilities, library and exercise room. Landmark Windjammer Village boasts 36 years of successfully blending the best of secured, uncrowded residential and recreational living in Horry County.</a:t>
            </a: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3537"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34911"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163"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66284"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22" name="Rectangle 21"/>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9"/>
              </a:rPr>
              <a:t>dctidewater@yahoo.com</a:t>
            </a:r>
            <a:endParaRPr lang="en-US" sz="1100" b="0" i="0" dirty="0">
              <a:solidFill>
                <a:srgbClr val="000000"/>
              </a:solidFill>
              <a:effectLst/>
              <a:latin typeface="Arial" panose="020B0604020202020204" pitchFamily="34" charset="0"/>
            </a:endParaRPr>
          </a:p>
        </p:txBody>
      </p:sp>
      <p:sp>
        <p:nvSpPr>
          <p:cNvPr id="23" name="Rectangle 22"/>
          <p:cNvSpPr/>
          <p:nvPr/>
        </p:nvSpPr>
        <p:spPr>
          <a:xfrm>
            <a:off x="32436" y="90712"/>
            <a:ext cx="3849214" cy="1477328"/>
          </a:xfrm>
          <a:prstGeom prst="rect">
            <a:avLst/>
          </a:prstGeom>
        </p:spPr>
        <p:txBody>
          <a:bodyPr wrap="square">
            <a:spAutoFit/>
          </a:bodyPr>
          <a:lstStyle/>
          <a:p>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2110 Adams </a:t>
            </a:r>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Circle</a:t>
            </a:r>
          </a:p>
          <a:p>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Windjammer </a:t>
            </a: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Village</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Little River, SC 29566</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1517047</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$124,900</a:t>
            </a:r>
          </a:p>
        </p:txBody>
      </p:sp>
      <p:sp>
        <p:nvSpPr>
          <p:cNvPr id="24" name="Rectangle 23"/>
          <p:cNvSpPr/>
          <p:nvPr/>
        </p:nvSpPr>
        <p:spPr>
          <a:xfrm>
            <a:off x="3498574" y="3224280"/>
            <a:ext cx="4178471" cy="954107"/>
          </a:xfrm>
          <a:prstGeom prst="rect">
            <a:avLst/>
          </a:prstGeom>
        </p:spPr>
        <p:txBody>
          <a:bodyPr wrap="square">
            <a:spAutoFit/>
          </a:bodyPr>
          <a:lstStyle/>
          <a:p>
            <a:pPr algn="r"/>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Charming Cottage on 4 Lots</a:t>
            </a:r>
          </a:p>
          <a:p>
            <a:pPr algn="r"/>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Low HOA and Amenity Rich!</a:t>
            </a:r>
          </a:p>
        </p:txBody>
      </p:sp>
      <p:sp>
        <p:nvSpPr>
          <p:cNvPr id="25" name="Rectangle 24"/>
          <p:cNvSpPr/>
          <p:nvPr/>
        </p:nvSpPr>
        <p:spPr>
          <a:xfrm>
            <a:off x="0" y="3936457"/>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163" y="4266587"/>
            <a:ext cx="1818913" cy="102029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8551" y="4266587"/>
            <a:ext cx="1691684" cy="102029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29755" y="4266587"/>
            <a:ext cx="1818913" cy="102029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50959" y="4266587"/>
            <a:ext cx="1818913" cy="1020297"/>
          </a:xfrm>
          <a:prstGeom prst="rect">
            <a:avLst/>
          </a:prstGeom>
          <a:ln>
            <a:solidFill>
              <a:schemeClr val="bg1"/>
            </a:solidFill>
          </a:ln>
          <a:effectLst>
            <a:outerShdw blurRad="63500" sx="102000" sy="102000" algn="ctr" rotWithShape="0">
              <a:prstClr val="black">
                <a:alpha val="40000"/>
              </a:prstClr>
            </a:outerShdw>
          </a:effectLst>
        </p:spPr>
      </p:pic>
      <p:sp>
        <p:nvSpPr>
          <p:cNvPr id="26" name="Rectangle 25"/>
          <p:cNvSpPr/>
          <p:nvPr/>
        </p:nvSpPr>
        <p:spPr>
          <a:xfrm>
            <a:off x="3934912" y="9233874"/>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
        <p:nvSpPr>
          <p:cNvPr id="3" name="Down Ribbon 2"/>
          <p:cNvSpPr/>
          <p:nvPr/>
        </p:nvSpPr>
        <p:spPr>
          <a:xfrm>
            <a:off x="3095625" y="90712"/>
            <a:ext cx="4604610" cy="929751"/>
          </a:xfrm>
          <a:prstGeom prst="ribbon">
            <a:avLst>
              <a:gd name="adj1" fmla="val 16667"/>
              <a:gd name="adj2" fmla="val 69005"/>
            </a:avLst>
          </a:prstGeom>
          <a:solidFill>
            <a:srgbClr val="0070C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i="1" dirty="0">
                <a:solidFill>
                  <a:srgbClr val="FFFF00"/>
                </a:solidFill>
              </a:rPr>
              <a:t>Agent Open House / Lunch</a:t>
            </a:r>
            <a:endParaRPr lang="en-US" sz="1400" i="1" dirty="0">
              <a:solidFill>
                <a:srgbClr val="FFFF00"/>
              </a:solidFill>
            </a:endParaRPr>
          </a:p>
          <a:p>
            <a:pPr algn="ctr"/>
            <a:r>
              <a:rPr lang="en-US" sz="1400" b="1" i="1" dirty="0">
                <a:solidFill>
                  <a:srgbClr val="FFFF00"/>
                </a:solidFill>
              </a:rPr>
              <a:t>Revisit Windjammer Village Spring Tour!</a:t>
            </a:r>
            <a:endParaRPr lang="en-US" sz="1400" i="1" dirty="0">
              <a:solidFill>
                <a:srgbClr val="FFFF00"/>
              </a:solidFill>
            </a:endParaRPr>
          </a:p>
          <a:p>
            <a:pPr algn="ctr"/>
            <a:r>
              <a:rPr lang="en-US" sz="1400" b="1" i="1" dirty="0">
                <a:solidFill>
                  <a:srgbClr val="FFFF00"/>
                </a:solidFill>
              </a:rPr>
              <a:t>Friday, March 25, 2016, 11 a.m. - 1 p.m</a:t>
            </a:r>
            <a:r>
              <a:rPr lang="en-US" sz="1400" b="1" i="1" dirty="0" smtClean="0">
                <a:solidFill>
                  <a:srgbClr val="FFFF00"/>
                </a:solidFill>
              </a:rPr>
              <a:t>.</a:t>
            </a:r>
            <a:endParaRPr lang="en-US" sz="1400" i="1" dirty="0">
              <a:solidFill>
                <a:srgbClr val="FFFF00"/>
              </a:solidFill>
            </a:endParaRPr>
          </a:p>
        </p:txBody>
      </p:sp>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377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cp:revision>
  <dcterms:created xsi:type="dcterms:W3CDTF">2016-01-18T21:52:04Z</dcterms:created>
  <dcterms:modified xsi:type="dcterms:W3CDTF">2016-03-22T12:43:46Z</dcterms:modified>
</cp:coreProperties>
</file>