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22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9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1/16/2020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1/16/2020</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86400"/>
          </a:xfrm>
          <a:prstGeom prst="rect">
            <a:avLst/>
          </a:prstGeom>
        </p:spPr>
      </p:pic>
      <p:sp>
        <p:nvSpPr>
          <p:cNvPr id="21" name="Rectangle 20"/>
          <p:cNvSpPr/>
          <p:nvPr/>
        </p:nvSpPr>
        <p:spPr>
          <a:xfrm>
            <a:off x="-1" y="8686800"/>
            <a:ext cx="8229599" cy="1377984"/>
          </a:xfrm>
          <a:prstGeom prst="rect">
            <a:avLst/>
          </a:prstGeom>
          <a:solidFill>
            <a:srgbClr val="052240"/>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71515" y="-1169857"/>
            <a:ext cx="7315198" cy="617534"/>
          </a:xfrm>
          <a:prstGeom prst="rect">
            <a:avLst/>
          </a:prstGeom>
          <a:solidFill>
            <a:srgbClr val="00206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6152396"/>
            <a:ext cx="8229600" cy="1467603"/>
          </a:xfrm>
        </p:spPr>
        <p:txBody>
          <a:bodyPr anchor="ctr">
            <a:noAutofit/>
          </a:bodyPr>
          <a:lstStyle/>
          <a:p>
            <a:r>
              <a:rPr lang="en-US" sz="1200" dirty="0">
                <a:solidFill>
                  <a:schemeClr val="tx2">
                    <a:lumMod val="75000"/>
                  </a:schemeClr>
                </a:solidFill>
                <a:latin typeface="Trebuchet MS" panose="020B0603020202020204" pitchFamily="34" charset="0"/>
              </a:rPr>
              <a:t>RENOVATED GROUND FLOOR CONDO in gated community of Southampton Pointe! Awesome location. New heart pine floors in living area, luxury vinyl plank floors in foyer and kitchen. Quartz countertops, new stainless appliances, 42'' domestic solid wood cabinets with soft/self closing hinges. Totally renovated bath with step-in shower, rain showerhead + 2 additional heads, granite bench, ceramic floors, </a:t>
            </a:r>
            <a:r>
              <a:rPr lang="en-US" sz="1200" dirty="0" err="1">
                <a:solidFill>
                  <a:schemeClr val="tx2">
                    <a:lumMod val="75000"/>
                  </a:schemeClr>
                </a:solidFill>
                <a:latin typeface="Trebuchet MS" panose="020B0603020202020204" pitchFamily="34" charset="0"/>
              </a:rPr>
              <a:t>Ipe</a:t>
            </a:r>
            <a:r>
              <a:rPr lang="en-US" sz="1200" dirty="0">
                <a:solidFill>
                  <a:schemeClr val="tx2">
                    <a:lumMod val="75000"/>
                  </a:schemeClr>
                </a:solidFill>
                <a:latin typeface="Trebuchet MS" panose="020B0603020202020204" pitchFamily="34" charset="0"/>
              </a:rPr>
              <a:t> </a:t>
            </a:r>
            <a:r>
              <a:rPr lang="en-US" sz="1200" dirty="0" err="1">
                <a:solidFill>
                  <a:schemeClr val="tx2">
                    <a:lumMod val="75000"/>
                  </a:schemeClr>
                </a:solidFill>
                <a:latin typeface="Trebuchet MS" panose="020B0603020202020204" pitchFamily="34" charset="0"/>
              </a:rPr>
              <a:t>barrell</a:t>
            </a:r>
            <a:r>
              <a:rPr lang="en-US" sz="1200" dirty="0">
                <a:solidFill>
                  <a:schemeClr val="tx2">
                    <a:lumMod val="75000"/>
                  </a:schemeClr>
                </a:solidFill>
                <a:latin typeface="Trebuchet MS" panose="020B0603020202020204" pitchFamily="34" charset="0"/>
              </a:rPr>
              <a:t> ceiling and halogen lighting. New vanity with granite top. Separate laundry room off bathroom. Engineered hickory floors in bedroom with walk-in closet. Bedroom also accesses patio. All new ceiling fans and 3-pc crown </a:t>
            </a:r>
            <a:r>
              <a:rPr lang="en-US" sz="1200" dirty="0" err="1">
                <a:solidFill>
                  <a:schemeClr val="tx2">
                    <a:lumMod val="75000"/>
                  </a:schemeClr>
                </a:solidFill>
                <a:latin typeface="Trebuchet MS" panose="020B0603020202020204" pitchFamily="34" charset="0"/>
              </a:rPr>
              <a:t>moulding</a:t>
            </a:r>
            <a:r>
              <a:rPr lang="en-US" sz="1200" dirty="0">
                <a:solidFill>
                  <a:schemeClr val="tx2">
                    <a:lumMod val="75000"/>
                  </a:schemeClr>
                </a:solidFill>
                <a:latin typeface="Trebuchet MS" panose="020B0603020202020204" pitchFamily="34" charset="0"/>
              </a:rPr>
              <a:t> throughout.</a:t>
            </a:r>
          </a:p>
          <a:p>
            <a:r>
              <a:rPr lang="en-US" sz="1200" dirty="0">
                <a:solidFill>
                  <a:schemeClr val="tx2">
                    <a:lumMod val="75000"/>
                  </a:schemeClr>
                </a:solidFill>
                <a:latin typeface="Trebuchet MS" panose="020B0603020202020204" pitchFamily="34" charset="0"/>
              </a:rPr>
              <a:t>Great amenities in Southampton! Check out the photos!</a:t>
            </a:r>
            <a:endParaRPr lang="en-US" sz="1200" b="1"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457201" y="5486401"/>
            <a:ext cx="7315199" cy="663778"/>
          </a:xfrm>
        </p:spPr>
        <p:txBody>
          <a:bodyPr anchor="ctr">
            <a:noAutofit/>
            <a:scene3d>
              <a:camera prst="orthographicFront"/>
              <a:lightRig rig="soft" dir="t">
                <a:rot lat="0" lon="0" rev="17220000"/>
              </a:lightRig>
            </a:scene3d>
            <a:sp3d prstMaterial="softEdge"/>
          </a:bodyPr>
          <a:lstStyle/>
          <a:p>
            <a:r>
              <a:rPr lang="en-US" sz="1800" cap="none" dirty="0">
                <a:ln w="10541" cmpd="sng">
                  <a:noFill/>
                  <a:prstDash val="solid"/>
                </a:ln>
                <a:solidFill>
                  <a:schemeClr val="tx2"/>
                </a:solidFill>
                <a:effectLst/>
                <a:latin typeface="Trebuchet MS" panose="020B0603020202020204" pitchFamily="34" charset="0"/>
              </a:rPr>
              <a:t>2112 Chatelain Way</a:t>
            </a:r>
            <a:br>
              <a:rPr lang="en-US" sz="1200" cap="none" dirty="0">
                <a:ln w="10541" cmpd="sng">
                  <a:noFill/>
                  <a:prstDash val="solid"/>
                </a:ln>
                <a:solidFill>
                  <a:schemeClr val="tx2"/>
                </a:solidFill>
                <a:effectLst/>
                <a:latin typeface="Trebuchet MS" panose="020B0603020202020204" pitchFamily="34" charset="0"/>
              </a:rPr>
            </a:br>
            <a:r>
              <a:rPr lang="en-US" sz="1400" cap="none" dirty="0">
                <a:ln w="10541" cmpd="sng">
                  <a:noFill/>
                  <a:prstDash val="solid"/>
                </a:ln>
                <a:solidFill>
                  <a:schemeClr val="tx2"/>
                </a:solidFill>
                <a:effectLst/>
                <a:latin typeface="Trebuchet MS" panose="020B0603020202020204" pitchFamily="34" charset="0"/>
              </a:rPr>
              <a:t>Southampton Pointe | Mount Pleasant, SC 29464 | MLS# 19033194 | $215,000</a:t>
            </a:r>
            <a:endParaRPr lang="en-US" sz="1200" cap="none" dirty="0">
              <a:ln w="10541" cmpd="sng">
                <a:noFill/>
                <a:prstDash val="solid"/>
              </a:ln>
              <a:solidFill>
                <a:schemeClr val="tx2"/>
              </a:solidFill>
              <a:effectLst/>
              <a:latin typeface="Trebuchet MS" panose="020B0603020202020204" pitchFamily="34" charset="0"/>
            </a:endParaRPr>
          </a:p>
        </p:txBody>
      </p:sp>
      <p:sp>
        <p:nvSpPr>
          <p:cNvPr id="17" name="Rectangle 16"/>
          <p:cNvSpPr/>
          <p:nvPr/>
        </p:nvSpPr>
        <p:spPr>
          <a:xfrm>
            <a:off x="454912" y="8729461"/>
            <a:ext cx="7315200" cy="1292662"/>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Barbara Walker</a:t>
            </a:r>
          </a:p>
          <a:p>
            <a:pPr algn="ctr"/>
            <a:r>
              <a:rPr lang="en-US" sz="1200" dirty="0">
                <a:solidFill>
                  <a:schemeClr val="bg1"/>
                </a:solidFill>
                <a:effectLst>
                  <a:outerShdw blurRad="38100" dist="38100" dir="2700000" algn="tl">
                    <a:srgbClr val="000000">
                      <a:alpha val="43137"/>
                    </a:srgbClr>
                  </a:outerShdw>
                </a:effectLst>
                <a:latin typeface="Trebuchet MS" panose="020B0603020202020204" pitchFamily="34" charset="0"/>
              </a:rPr>
              <a:t>REALTOR</a:t>
            </a:r>
          </a:p>
          <a:p>
            <a:pPr algn="ctr"/>
            <a:endParaRPr lang="en-US" sz="12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pt-BR" sz="1200" dirty="0">
                <a:solidFill>
                  <a:schemeClr val="bg1"/>
                </a:solidFill>
                <a:effectLst>
                  <a:outerShdw blurRad="38100" dist="38100" dir="2700000" algn="tl">
                    <a:srgbClr val="000000">
                      <a:alpha val="43137"/>
                    </a:srgbClr>
                  </a:outerShdw>
                </a:effectLst>
                <a:latin typeface="Trebuchet MS" panose="020B0603020202020204" pitchFamily="34" charset="0"/>
              </a:rPr>
              <a:t>O (843) 886-8110 | M (843) 906-5404</a:t>
            </a:r>
          </a:p>
          <a:p>
            <a:pPr algn="ctr"/>
            <a:r>
              <a:rPr lang="pt-BR" sz="1200" dirty="0">
                <a:solidFill>
                  <a:schemeClr val="bg1"/>
                </a:solidFill>
                <a:effectLst>
                  <a:outerShdw blurRad="38100" dist="38100" dir="2700000" algn="tl">
                    <a:srgbClr val="000000">
                      <a:alpha val="43137"/>
                    </a:srgbClr>
                  </a:outerShdw>
                </a:effectLst>
                <a:latin typeface="Trebuchet MS" panose="020B0603020202020204" pitchFamily="34" charset="0"/>
              </a:rPr>
              <a:t>bwalker@carolinaone.com</a:t>
            </a:r>
          </a:p>
          <a:p>
            <a:pPr algn="ctr"/>
            <a:r>
              <a:rPr lang="pt-BR" sz="1200" dirty="0">
                <a:solidFill>
                  <a:schemeClr val="bg1"/>
                </a:solidFill>
                <a:effectLst>
                  <a:outerShdw blurRad="38100" dist="38100" dir="2700000" algn="tl">
                    <a:srgbClr val="000000">
                      <a:alpha val="43137"/>
                    </a:srgbClr>
                  </a:outerShdw>
                </a:effectLst>
                <a:latin typeface="Trebuchet MS" panose="020B0603020202020204" pitchFamily="34" charset="0"/>
              </a:rPr>
              <a:t>www.barbarawalkerrealtor.com</a:t>
            </a:r>
            <a:endParaRPr lang="en-US" sz="900" dirty="0">
              <a:solidFill>
                <a:schemeClr val="bg1"/>
              </a:solidFill>
              <a:latin typeface="Trebuchet MS" panose="020B0603020202020204" pitchFamily="34" charset="0"/>
            </a:endParaRPr>
          </a:p>
        </p:txBody>
      </p:sp>
      <p:grpSp>
        <p:nvGrpSpPr>
          <p:cNvPr id="9" name="Group 8"/>
          <p:cNvGrpSpPr/>
          <p:nvPr/>
        </p:nvGrpSpPr>
        <p:grpSpPr>
          <a:xfrm>
            <a:off x="6629400" y="8792173"/>
            <a:ext cx="1524000" cy="1167241"/>
            <a:chOff x="0" y="8814959"/>
            <a:chExt cx="1524000" cy="1167241"/>
          </a:xfrm>
        </p:grpSpPr>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775" y="8814959"/>
              <a:ext cx="700449"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1503 Palm Blvd</a:t>
              </a:r>
            </a:p>
            <a:p>
              <a:pPr algn="ctr"/>
              <a:r>
                <a:rPr lang="en-US" sz="700" dirty="0">
                  <a:solidFill>
                    <a:schemeClr val="bg1"/>
                  </a:solidFill>
                  <a:latin typeface="Trebuchet MS" panose="020B0603020202020204" pitchFamily="34" charset="0"/>
                </a:rPr>
                <a:t>Isle of Palms, SC 29451-2280</a:t>
              </a:r>
            </a:p>
          </p:txBody>
        </p:sp>
      </p:grpSp>
      <p:sp>
        <p:nvSpPr>
          <p:cNvPr id="23" name="Rectangle 22"/>
          <p:cNvSpPr/>
          <p:nvPr/>
        </p:nvSpPr>
        <p:spPr>
          <a:xfrm>
            <a:off x="154386" y="77936"/>
            <a:ext cx="7920828" cy="479202"/>
          </a:xfrm>
          <a:prstGeom prst="rect">
            <a:avLst/>
          </a:prstGeom>
        </p:spPr>
        <p:txBody>
          <a:bodyPr wrap="square">
            <a:spAutoFit/>
          </a:bodyPr>
          <a:lstStyle/>
          <a:p>
            <a:r>
              <a:rPr lang="en-US" sz="2400" i="1" dirty="0">
                <a:solidFill>
                  <a:schemeClr val="bg1"/>
                </a:solidFill>
                <a:latin typeface="Trebuchet MS" panose="020B0603020202020204" pitchFamily="34" charset="0"/>
              </a:rPr>
              <a:t>Condo With Great Amenities!</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6459" y="8814960"/>
            <a:ext cx="732699" cy="1121664"/>
          </a:xfrm>
          <a:prstGeom prst="rect">
            <a:avLst/>
          </a:prstGeom>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35265" y="4204639"/>
            <a:ext cx="1635964" cy="1090642"/>
          </a:xfrm>
          <a:prstGeom prst="rect">
            <a:avLst/>
          </a:prstGeom>
          <a:ln w="3175">
            <a:solidFill>
              <a:schemeClr val="bg1"/>
            </a:solidFill>
          </a:ln>
          <a:effectLst>
            <a:outerShdw blurRad="50800" dist="38100" dir="2700000" algn="tl" rotWithShape="0">
              <a:prstClr val="black">
                <a:alpha val="40000"/>
              </a:prstClr>
            </a:outerShdw>
          </a:effectLst>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435265" y="144386"/>
            <a:ext cx="1635964" cy="1090643"/>
          </a:xfrm>
          <a:prstGeom prst="rect">
            <a:avLst/>
          </a:prstGeom>
          <a:ln w="3175">
            <a:solidFill>
              <a:schemeClr val="bg1"/>
            </a:solidFill>
          </a:ln>
          <a:effectLst>
            <a:outerShdw blurRad="50800" dist="38100" dir="8100000" algn="tr" rotWithShape="0">
              <a:prstClr val="black">
                <a:alpha val="40000"/>
              </a:prstClr>
            </a:outerShdw>
          </a:effectLst>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60333" y="7622217"/>
            <a:ext cx="1364950" cy="909967"/>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798016" y="7622217"/>
            <a:ext cx="1364950" cy="909967"/>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709169" y="7622217"/>
            <a:ext cx="1363053" cy="909967"/>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435699" y="7622217"/>
            <a:ext cx="1364950" cy="909967"/>
          </a:xfrm>
          <a:prstGeom prst="rect">
            <a:avLst/>
          </a:prstGeom>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073382" y="7622217"/>
            <a:ext cx="1363054" cy="909967"/>
          </a:xfrm>
          <a:prstGeom prst="rect">
            <a:avLst/>
          </a:prstGeom>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435265" y="1497804"/>
            <a:ext cx="1635964" cy="1090643"/>
          </a:xfrm>
          <a:prstGeom prst="rect">
            <a:avLst/>
          </a:prstGeom>
          <a:ln w="3175">
            <a:solidFill>
              <a:schemeClr val="bg1"/>
            </a:solidFill>
          </a:ln>
          <a:effectLst>
            <a:outerShdw blurRad="50800" dist="38100" dir="2700000" algn="tl" rotWithShape="0">
              <a:prstClr val="black">
                <a:alpha val="40000"/>
              </a:prstClr>
            </a:outerShdw>
          </a:effectLst>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435265" y="2851222"/>
            <a:ext cx="1635964" cy="1090643"/>
          </a:xfrm>
          <a:prstGeom prst="rect">
            <a:avLst/>
          </a:prstGeom>
          <a:ln w="3175">
            <a:solidFill>
              <a:schemeClr val="bg1"/>
            </a:solidFill>
          </a:ln>
          <a:effectLst>
            <a:outerShdw blurRad="50800" dist="38100" dir="8100000" algn="tr" rotWithShape="0">
              <a:prstClr val="black">
                <a:alpha val="40000"/>
              </a:prstClr>
            </a:outerShdw>
          </a:effectLst>
        </p:spPr>
      </p:pic>
      <p:pic>
        <p:nvPicPr>
          <p:cNvPr id="26" name="Picture 25">
            <a:extLst>
              <a:ext uri="{FF2B5EF4-FFF2-40B4-BE49-F238E27FC236}">
                <a16:creationId xmlns:a16="http://schemas.microsoft.com/office/drawing/2014/main" id="{3421583C-C6C4-4678-B6A1-49F9047C6257}"/>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8686800" y="144386"/>
            <a:ext cx="1635964" cy="1090643"/>
          </a:xfrm>
          <a:prstGeom prst="rect">
            <a:avLst/>
          </a:prstGeom>
          <a:ln w="3175">
            <a:solidFill>
              <a:schemeClr val="bg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168</TotalTime>
  <Words>185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2112 Chatelain Way Southampton Pointe | Mount Pleasant, SC 29464 | MLS# 19033194 | $215,000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2020-01-16T16:47:30Z</dcterms:modified>
</cp:coreProperties>
</file>