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te@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8547"/>
          <a:stretch/>
        </p:blipFill>
        <p:spPr bwMode="auto">
          <a:xfrm>
            <a:off x="0" y="0"/>
            <a:ext cx="7772400" cy="422058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733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2114 Bearing Court</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Ravens Run ~ Mount Pleasant, SC 29466 ~ MLS# 19019744 ~ $799,000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1239054"/>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8" y="399846"/>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41367" y="152400"/>
            <a:ext cx="2029723" cy="523220"/>
          </a:xfrm>
          <a:prstGeom prst="rect">
            <a:avLst/>
          </a:prstGeom>
        </p:spPr>
        <p:txBody>
          <a:bodyPr wrap="none">
            <a:spAutoFit/>
          </a:bodyPr>
          <a:lstStyle/>
          <a:p>
            <a:pPr algn="ctr"/>
            <a:r>
              <a:rPr lang="en-US" sz="2800" b="1" i="1">
                <a:solidFill>
                  <a:srgbClr val="FFFF00"/>
                </a:solidFill>
                <a:effectLst>
                  <a:reflection blurRad="6350" stA="50000" endA="300" endPos="50000" dist="60007" dir="5400000" sy="-100000" algn="bl" rotWithShape="0"/>
                </a:effectLst>
                <a:latin typeface="Palatino Linotype" panose="02040502050505030304" pitchFamily="18" charset="0"/>
                <a:cs typeface="Times New Roman" panose="02020603050405020304" pitchFamily="18" charset="0"/>
              </a:rPr>
              <a:t>Just </a:t>
            </a:r>
            <a:r>
              <a:rPr lang="en-US" sz="2800" b="1" i="1" dirty="0">
                <a:solidFill>
                  <a:srgbClr val="FFFF00"/>
                </a:solidFill>
                <a:effectLst>
                  <a:reflection blurRad="6350" stA="50000" endA="300" endPos="50000" dist="60007" dir="5400000" sy="-100000" algn="bl" rotWithShape="0"/>
                </a:effectLst>
                <a:latin typeface="Palatino Linotype" panose="02040502050505030304" pitchFamily="18" charset="0"/>
                <a:cs typeface="Times New Roman" panose="02020603050405020304" pitchFamily="18" charset="0"/>
              </a:rPr>
              <a:t>Listed!</a:t>
            </a:r>
            <a:endParaRPr lang="en-US" sz="2800" b="1" i="1" dirty="0">
              <a:solidFill>
                <a:schemeClr val="bg1"/>
              </a:solidFill>
              <a:effectLst>
                <a:reflection blurRad="6350" stA="50000" endA="300" endPos="50000" dist="60007" dir="5400000" sy="-100000" algn="bl" rotWithShape="0"/>
              </a:effectLst>
              <a:latin typeface="Palatino Linotype" panose="02040502050505030304" pitchFamily="18" charset="0"/>
            </a:endParaRPr>
          </a:p>
        </p:txBody>
      </p:sp>
      <p:sp>
        <p:nvSpPr>
          <p:cNvPr id="8" name="Rectangle 7"/>
          <p:cNvSpPr/>
          <p:nvPr/>
        </p:nvSpPr>
        <p:spPr>
          <a:xfrm>
            <a:off x="0" y="4572000"/>
            <a:ext cx="7772400" cy="375487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Welcome to the unique and stunning Mount Pleasant gated community of Raven's Run! This custom home sits on a expansive, private lot backing to the water that is covered in shade from the many gorgeous live oaks in the front and back of the property. This sprawling, open floor plan has so much to offer with an office, formal living, formal dining, family room with fireplace, eat-in kitchen, massive FROG play room and comfortable accommodations with spacious bedrooms and baths. The master suite has a sitting area, huge walk-in closet and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vanities, jetted tub and a spacious step-in shower. Outdoor living spaces include a screened-in porch, deck and patio that look out to the lush backyard and water. Schedule your showing today!</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Large 3 car garage</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In addition to great amenities including a clubhouse, pool, ping pong, and racquet ball court, Raven's Run also includes its own private airstrip for residents</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Boat yard conveniently located across the street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pic>
        <p:nvPicPr>
          <p:cNvPr id="18" name="Picture 17"/>
          <p:cNvPicPr>
            <a:picLocks/>
          </p:cNvPicPr>
          <p:nvPr/>
        </p:nvPicPr>
        <p:blipFill>
          <a:blip r:embed="rId4" cstate="print">
            <a:extLst>
              <a:ext uri="{28A0092B-C50C-407E-A947-70E740481C1C}">
                <a14:useLocalDpi xmlns:a14="http://schemas.microsoft.com/office/drawing/2010/main" val="0"/>
              </a:ext>
            </a:extLst>
          </a:blip>
          <a:srcRect/>
          <a:stretch/>
        </p:blipFill>
        <p:spPr>
          <a:xfrm>
            <a:off x="1983402" y="8372146"/>
            <a:ext cx="1824228" cy="1216152"/>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3963501" y="8372146"/>
            <a:ext cx="1828800" cy="1216152"/>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71" y="8369098"/>
            <a:ext cx="1826260" cy="1219200"/>
          </a:xfrm>
          <a:prstGeom prst="rect">
            <a:avLst/>
          </a:prstGeom>
        </p:spPr>
      </p:pic>
      <p:sp>
        <p:nvSpPr>
          <p:cNvPr id="12" name="Rectangle 11">
            <a:extLst>
              <a:ext uri="{FF2B5EF4-FFF2-40B4-BE49-F238E27FC236}">
                <a16:creationId xmlns:a16="http://schemas.microsoft.com/office/drawing/2014/main" id="{6EC113F9-8996-49A1-9A30-63AD2F89D716}"/>
              </a:ext>
            </a:extLst>
          </p:cNvPr>
          <p:cNvSpPr/>
          <p:nvPr/>
        </p:nvSpPr>
        <p:spPr>
          <a:xfrm>
            <a:off x="7772400" y="54603"/>
            <a:ext cx="5187446" cy="830997"/>
          </a:xfrm>
          <a:prstGeom prst="rect">
            <a:avLst/>
          </a:prstGeom>
        </p:spPr>
        <p:txBody>
          <a:bodyPr wrap="none">
            <a:spAutoFit/>
          </a:bodyPr>
          <a:lstStyle/>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Deep-water Dock On Wagner Creek</a:t>
            </a:r>
          </a:p>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Just Minutes From The Wando River</a:t>
            </a:r>
            <a:endPar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pic>
        <p:nvPicPr>
          <p:cNvPr id="13" name="Picture 12">
            <a:extLst>
              <a:ext uri="{FF2B5EF4-FFF2-40B4-BE49-F238E27FC236}">
                <a16:creationId xmlns:a16="http://schemas.microsoft.com/office/drawing/2014/main" id="{3DCE78BC-8C2D-48A7-803F-7DF5D15A3F7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948172" y="8372146"/>
            <a:ext cx="1824228"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222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2019-07-09T13:21:22Z</dcterms:modified>
</cp:coreProperties>
</file>