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10/19/2015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
            <a:ext cx="7315198" cy="2277167"/>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33" y="1004576"/>
            <a:ext cx="5346958" cy="3567424"/>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0847" y="4572000"/>
            <a:ext cx="4488931" cy="4114800"/>
          </a:xfrm>
        </p:spPr>
        <p:txBody>
          <a:bodyPr anchor="ctr">
            <a:noAutofit/>
          </a:bodyPr>
          <a:lstStyle/>
          <a:p>
            <a:r>
              <a:rPr lang="en-US" sz="1300" b="1" i="1" u="sng" dirty="0">
                <a:solidFill>
                  <a:srgbClr val="FF0000"/>
                </a:solidFill>
                <a:latin typeface="Trebuchet MS" panose="020B0603020202020204" pitchFamily="34" charset="0"/>
              </a:rPr>
              <a:t>$10,000 price reduction! Motivated </a:t>
            </a:r>
            <a:r>
              <a:rPr lang="en-US" sz="1300" b="1" i="1" u="sng" dirty="0" smtClean="0">
                <a:solidFill>
                  <a:srgbClr val="FF0000"/>
                </a:solidFill>
                <a:latin typeface="Trebuchet MS" panose="020B0603020202020204" pitchFamily="34" charset="0"/>
              </a:rPr>
              <a:t>seller!</a:t>
            </a:r>
            <a:br>
              <a:rPr lang="en-US" sz="1300" b="1" i="1" u="sng" dirty="0" smtClean="0">
                <a:solidFill>
                  <a:srgbClr val="FF0000"/>
                </a:solidFill>
                <a:latin typeface="Trebuchet MS" panose="020B0603020202020204" pitchFamily="34" charset="0"/>
              </a:rPr>
            </a:br>
            <a:r>
              <a:rPr lang="en-US" sz="1300" dirty="0" smtClean="0">
                <a:solidFill>
                  <a:schemeClr val="tx2">
                    <a:lumMod val="75000"/>
                  </a:schemeClr>
                </a:solidFill>
                <a:latin typeface="Trebuchet MS" panose="020B0603020202020204" pitchFamily="34" charset="0"/>
              </a:rPr>
              <a:t>Welcome </a:t>
            </a:r>
            <a:r>
              <a:rPr lang="en-US" sz="1300" dirty="0">
                <a:solidFill>
                  <a:schemeClr val="tx2">
                    <a:lumMod val="75000"/>
                  </a:schemeClr>
                </a:solidFill>
                <a:latin typeface="Trebuchet MS" panose="020B0603020202020204" pitchFamily="34" charset="0"/>
              </a:rPr>
              <a:t>Home!! This 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convection 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newly redone shower. 2 spacious bedrooms upstairs with a </a:t>
            </a:r>
            <a:r>
              <a:rPr lang="en-US" sz="1300" dirty="0" smtClean="0">
                <a:solidFill>
                  <a:schemeClr val="tx2">
                    <a:lumMod val="75000"/>
                  </a:schemeClr>
                </a:solidFill>
                <a:latin typeface="Trebuchet MS" panose="020B0603020202020204" pitchFamily="34" charset="0"/>
              </a:rPr>
              <a:t>Jack </a:t>
            </a:r>
            <a:r>
              <a:rPr lang="en-US" sz="1300" dirty="0">
                <a:solidFill>
                  <a:schemeClr val="tx2">
                    <a:lumMod val="75000"/>
                  </a:schemeClr>
                </a:solidFill>
                <a:latin typeface="Trebuchet MS" panose="020B0603020202020204" pitchFamily="34" charset="0"/>
              </a:rPr>
              <a:t>and </a:t>
            </a:r>
            <a:r>
              <a:rPr lang="en-US" sz="1300" dirty="0" smtClean="0">
                <a:solidFill>
                  <a:schemeClr val="tx2">
                    <a:lumMod val="75000"/>
                  </a:schemeClr>
                </a:solidFill>
                <a:latin typeface="Trebuchet MS" panose="020B0603020202020204" pitchFamily="34" charset="0"/>
              </a:rPr>
              <a:t>Jill </a:t>
            </a:r>
            <a:r>
              <a:rPr lang="en-US" sz="1300" dirty="0">
                <a:solidFill>
                  <a:schemeClr val="tx2">
                    <a:lumMod val="75000"/>
                  </a:schemeClr>
                </a:solidFill>
                <a:latin typeface="Trebuchet MS" panose="020B0603020202020204" pitchFamily="34" charset="0"/>
              </a:rPr>
              <a:t>bath. Home is under transferrable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r>
              <a:rPr lang="en-US" sz="1300" dirty="0" smtClean="0">
                <a:solidFill>
                  <a:schemeClr val="tx2">
                    <a:lumMod val="75000"/>
                  </a:schemeClr>
                </a:solidFill>
                <a:latin typeface="Trebuchet MS" panose="020B0603020202020204" pitchFamily="34" charset="0"/>
              </a:rPr>
              <a:t>!!</a:t>
            </a:r>
            <a:endParaRPr lang="en-US" sz="1300" dirty="0">
              <a:solidFill>
                <a:schemeClr val="tx2">
                  <a:lumMod val="75000"/>
                </a:schemeClr>
              </a:solidFill>
              <a:latin typeface="Trebuchet MS" panose="020B0603020202020204" pitchFamily="34" charset="0"/>
            </a:endParaRPr>
          </a:p>
        </p:txBody>
      </p:sp>
      <p:sp>
        <p:nvSpPr>
          <p:cNvPr id="2" name="Title 1"/>
          <p:cNvSpPr>
            <a:spLocks noGrp="1"/>
          </p:cNvSpPr>
          <p:nvPr>
            <p:ph type="ctrTitle"/>
          </p:nvPr>
        </p:nvSpPr>
        <p:spPr>
          <a:xfrm>
            <a:off x="-2287"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425,000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505408"/>
            <a:ext cx="1324794" cy="883886"/>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2288" y="0"/>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Just Reduced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360509"/>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3659886" y="391639"/>
            <a:ext cx="3124200"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This Weekend</a:t>
            </a:r>
          </a:p>
          <a:p>
            <a:pPr algn="ctr"/>
            <a:r>
              <a:rPr lang="en-US" sz="1400" i="1" dirty="0">
                <a:solidFill>
                  <a:schemeClr val="tx1"/>
                </a:solidFill>
                <a:effectLst>
                  <a:outerShdw blurRad="38100" dist="38100" dir="2700000" algn="tl">
                    <a:srgbClr val="000000">
                      <a:alpha val="43137"/>
                    </a:srgbClr>
                  </a:outerShdw>
                </a:effectLst>
              </a:rPr>
              <a:t>Join me </a:t>
            </a:r>
            <a:r>
              <a:rPr lang="en-US" sz="1400" i="1" dirty="0" smtClean="0">
                <a:solidFill>
                  <a:schemeClr val="tx1"/>
                </a:solidFill>
                <a:effectLst>
                  <a:outerShdw blurRad="38100" dist="38100" dir="2700000" algn="tl">
                    <a:srgbClr val="000000">
                      <a:alpha val="43137"/>
                    </a:srgbClr>
                  </a:outerShdw>
                </a:effectLst>
              </a:rPr>
              <a:t>Saturday </a:t>
            </a:r>
            <a:r>
              <a:rPr lang="en-US" sz="1400" i="1" dirty="0">
                <a:solidFill>
                  <a:schemeClr val="tx1"/>
                </a:solidFill>
                <a:effectLst>
                  <a:outerShdw blurRad="38100" dist="38100" dir="2700000" algn="tl">
                    <a:srgbClr val="000000">
                      <a:alpha val="43137"/>
                    </a:srgbClr>
                  </a:outerShdw>
                </a:effectLst>
              </a:rPr>
              <a:t>or Sunday </a:t>
            </a:r>
            <a:r>
              <a:rPr lang="en-US" sz="1400" i="1" dirty="0" smtClean="0">
                <a:solidFill>
                  <a:schemeClr val="tx1"/>
                </a:solidFill>
                <a:effectLst>
                  <a:outerShdw blurRad="38100" dist="38100" dir="2700000" algn="tl">
                    <a:srgbClr val="000000">
                      <a:alpha val="43137"/>
                    </a:srgbClr>
                  </a:outerShdw>
                </a:effectLst>
              </a:rPr>
              <a:t>1-2:30</a:t>
            </a:r>
            <a:endParaRPr lang="en-US" sz="14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927472"/>
            <a:ext cx="1322939" cy="884716"/>
          </a:xfrm>
          <a:prstGeom prst="rect">
            <a:avLst/>
          </a:prstGeom>
          <a:ln w="19050">
            <a:noFill/>
          </a:ln>
          <a:effectLst>
            <a:outerShdw blurRad="63500" sx="102000" sy="102000" algn="ctr" rotWithShape="0">
              <a:schemeClr val="bg1">
                <a:lumMod val="50000"/>
                <a:alpha val="50000"/>
              </a:scheme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927472"/>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505408"/>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360509"/>
            <a:ext cx="1326038" cy="884716"/>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TotalTime>
  <Words>44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$425,000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33</cp:revision>
  <dcterms:created xsi:type="dcterms:W3CDTF">2006-08-16T00:00:00Z</dcterms:created>
  <dcterms:modified xsi:type="dcterms:W3CDTF">2015-10-19T16:30:14Z</dcterms:modified>
</cp:coreProperties>
</file>