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0501" y="0"/>
            <a:ext cx="5143499" cy="6857999"/>
          </a:xfrm>
          <a:prstGeom prst="rect">
            <a:avLst/>
          </a:prstGeom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</p:pic>
      <p:sp>
        <p:nvSpPr>
          <p:cNvPr id="8" name="Rectangle 7"/>
          <p:cNvSpPr/>
          <p:nvPr/>
        </p:nvSpPr>
        <p:spPr>
          <a:xfrm>
            <a:off x="27708" y="3125251"/>
            <a:ext cx="3972793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 smtClean="0"/>
              <a:t>This property is zoned B1 Limited Business. It was previously used as a residential care facility. It has approximately five bedrooms and two full bathrooms. The possibilities for </a:t>
            </a:r>
            <a:r>
              <a:rPr lang="en-US" sz="1600" smtClean="0"/>
              <a:t>this 1,972 </a:t>
            </a:r>
            <a:r>
              <a:rPr lang="en-US" sz="1600" dirty="0" smtClean="0"/>
              <a:t>square foot building are endless. This is a great place to open a business in this very convenient location. It can easily be converted to a residence.</a:t>
            </a:r>
            <a:endParaRPr lang="en-US" sz="1400" b="1" dirty="0">
              <a:latin typeface="Century Gothic" panose="020B0502020202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-6929" y="1284882"/>
            <a:ext cx="4007429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atin typeface="Century Gothic" panose="020B0502020202020204" pitchFamily="34" charset="0"/>
              </a:rPr>
              <a:t>2117 Commander Road</a:t>
            </a:r>
          </a:p>
          <a:p>
            <a:pPr algn="ctr"/>
            <a:endParaRPr lang="en-US" sz="1600" dirty="0" smtClean="0">
              <a:latin typeface="Century Gothic" panose="020B0502020202020204" pitchFamily="34" charset="0"/>
            </a:endParaRPr>
          </a:p>
          <a:p>
            <a:pPr algn="ctr"/>
            <a:r>
              <a:rPr lang="en-US" sz="1600" dirty="0" smtClean="0">
                <a:latin typeface="Century Gothic" panose="020B0502020202020204" pitchFamily="34" charset="0"/>
              </a:rPr>
              <a:t>North </a:t>
            </a:r>
            <a:r>
              <a:rPr lang="en-US" sz="1600" dirty="0" smtClean="0">
                <a:latin typeface="Century Gothic" panose="020B0502020202020204" pitchFamily="34" charset="0"/>
              </a:rPr>
              <a:t>Charleston</a:t>
            </a:r>
          </a:p>
          <a:p>
            <a:pPr algn="ctr"/>
            <a:r>
              <a:rPr lang="en-US" sz="1600" dirty="0" smtClean="0">
                <a:latin typeface="Century Gothic" panose="020B0502020202020204" pitchFamily="34" charset="0"/>
              </a:rPr>
              <a:t>MLS</a:t>
            </a:r>
            <a:r>
              <a:rPr lang="en-US" sz="1600" dirty="0">
                <a:latin typeface="Century Gothic" panose="020B0502020202020204" pitchFamily="34" charset="0"/>
              </a:rPr>
              <a:t># 15017001</a:t>
            </a:r>
          </a:p>
          <a:p>
            <a:pPr algn="ctr"/>
            <a:r>
              <a:rPr lang="en-US" sz="1600" dirty="0">
                <a:latin typeface="Century Gothic" panose="020B0502020202020204" pitchFamily="34" charset="0"/>
              </a:rPr>
              <a:t>$79,999</a:t>
            </a:r>
          </a:p>
        </p:txBody>
      </p:sp>
      <p:sp>
        <p:nvSpPr>
          <p:cNvPr id="20" name="Rectangle 19"/>
          <p:cNvSpPr/>
          <p:nvPr/>
        </p:nvSpPr>
        <p:spPr>
          <a:xfrm>
            <a:off x="0" y="152399"/>
            <a:ext cx="400050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</a:rPr>
              <a:t>Great Location</a:t>
            </a:r>
            <a:endParaRPr lang="en-US" sz="3600" dirty="0">
              <a:solidFill>
                <a:schemeClr val="tx2">
                  <a:lumMod val="7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196419" y="5673507"/>
            <a:ext cx="2804081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latin typeface="Century Gothic" panose="020B0502020202020204" pitchFamily="34" charset="0"/>
              </a:rPr>
              <a:t>Terry Seabrook</a:t>
            </a:r>
          </a:p>
          <a:p>
            <a:r>
              <a:rPr lang="en-US" sz="1600" dirty="0">
                <a:latin typeface="Century Gothic" panose="020B0502020202020204" pitchFamily="34" charset="0"/>
              </a:rPr>
              <a:t>Mobile 843 607-2490</a:t>
            </a:r>
          </a:p>
          <a:p>
            <a:r>
              <a:rPr lang="en-US" sz="1600" dirty="0">
                <a:latin typeface="Century Gothic" panose="020B0502020202020204" pitchFamily="34" charset="0"/>
              </a:rPr>
              <a:t>Office 843 577-2676</a:t>
            </a:r>
          </a:p>
          <a:p>
            <a:r>
              <a:rPr lang="en-US" sz="1600" dirty="0">
                <a:latin typeface="Century Gothic" panose="020B0502020202020204" pitchFamily="34" charset="0"/>
              </a:rPr>
              <a:t>seabrookspace@aol.com </a:t>
            </a: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055" y="5673507"/>
            <a:ext cx="1067600" cy="1138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1350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84</Words>
  <Application>Microsoft Office PowerPoint</Application>
  <PresentationFormat>On-screen Show (4:3)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</cp:lastModifiedBy>
  <cp:revision>6</cp:revision>
  <dcterms:created xsi:type="dcterms:W3CDTF">2006-08-16T00:00:00Z</dcterms:created>
  <dcterms:modified xsi:type="dcterms:W3CDTF">2015-07-02T01:00:36Z</dcterms:modified>
</cp:coreProperties>
</file>