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23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6/15/2014</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845" y="1137901"/>
            <a:ext cx="4571155" cy="1685242"/>
          </a:xfrm>
        </p:spPr>
        <p:txBody>
          <a:bodyPr>
            <a:normAutofit/>
          </a:bodyPr>
          <a:lstStyle/>
          <a:p>
            <a:pPr algn="r"/>
            <a:r>
              <a:rPr lang="en-US" sz="18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2117 Tall Grass Cir</a:t>
            </a:r>
            <a:br>
              <a:rPr lang="en-US" sz="18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18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Dunes West</a:t>
            </a:r>
            <a:br>
              <a:rPr lang="en-US" sz="18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18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Mt Pleasant</a:t>
            </a:r>
            <a:br>
              <a:rPr lang="en-US" sz="18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18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MLS# 1409833</a:t>
            </a:r>
            <a:br>
              <a:rPr lang="en-US" sz="18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18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$439,900</a:t>
            </a:r>
            <a:endParaRPr lang="en-US" sz="1800" dirty="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4834082" y="5934074"/>
            <a:ext cx="3438237" cy="790576"/>
          </a:xfrm>
        </p:spPr>
        <p:txBody>
          <a:bodyPr anchor="ctr">
            <a:normAutofit fontScale="70000" lnSpcReduction="20000"/>
          </a:bodyPr>
          <a:lstStyle/>
          <a:p>
            <a:r>
              <a:rPr lang="en-US" sz="1600" b="1" dirty="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Peggy Morse</a:t>
            </a:r>
          </a:p>
          <a:p>
            <a:r>
              <a:rPr lang="en-US" sz="1200" dirty="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Office - (843) </a:t>
            </a:r>
            <a:r>
              <a:rPr lang="en-US" sz="12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266-1907 | Cell </a:t>
            </a:r>
            <a:r>
              <a:rPr lang="en-US" sz="1200" dirty="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(843) </a:t>
            </a:r>
            <a:r>
              <a:rPr lang="en-US" sz="12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860-4953</a:t>
            </a:r>
            <a:br>
              <a:rPr lang="en-US" sz="12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12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pmorse@carolinaone.com</a:t>
            </a:r>
            <a:endParaRPr lang="en-US" sz="1200" dirty="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US" sz="1100" dirty="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r>
              <a:rPr lang="en-US" sz="1000" dirty="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Carolina One Real </a:t>
            </a:r>
            <a:r>
              <a:rPr lang="en-US" sz="10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Estate | 3040 </a:t>
            </a:r>
            <a:r>
              <a:rPr lang="en-US" sz="1000" dirty="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Highway 17 </a:t>
            </a:r>
            <a:r>
              <a:rPr lang="en-US" sz="1000" dirty="0" smtClean="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North | Mt </a:t>
            </a:r>
            <a:r>
              <a:rPr lang="en-US" sz="1000" dirty="0">
                <a:solidFill>
                  <a:schemeClr val="bg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Pleasant, SC 29466</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5800" y="5934075"/>
            <a:ext cx="684577" cy="79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05274" y="5981700"/>
            <a:ext cx="695326" cy="69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70909" y="4913770"/>
            <a:ext cx="1143000" cy="857250"/>
          </a:xfrm>
          <a:prstGeom prst="rect">
            <a:avLst/>
          </a:prstGeom>
          <a:ln>
            <a:solidFill>
              <a:schemeClr val="bg2">
                <a:lumMod val="75000"/>
              </a:schemeClr>
            </a:solidFill>
          </a:ln>
          <a:effectLst>
            <a:outerShdw blurRad="190500" algn="tl" rotWithShape="0">
              <a:srgbClr val="000000">
                <a:alpha val="70000"/>
              </a:srgbClr>
            </a:outerShdw>
          </a:effectLst>
        </p:spPr>
      </p:pic>
      <p:pic>
        <p:nvPicPr>
          <p:cNvPr id="5" name="Picture 4"/>
          <p:cNvPicPr>
            <a:picLocks noChangeAspect="1"/>
          </p:cNvPicPr>
          <p:nvPr/>
        </p:nvPicPr>
        <p:blipFill rotWithShape="1">
          <a:blip r:embed="rId6" cstate="print">
            <a:extLst>
              <a:ext uri="{28A0092B-C50C-407E-A947-70E740481C1C}">
                <a14:useLocalDpi xmlns:a14="http://schemas.microsoft.com/office/drawing/2010/main" val="0"/>
              </a:ext>
            </a:extLst>
          </a:blip>
          <a:srcRect b="12386"/>
          <a:stretch/>
        </p:blipFill>
        <p:spPr>
          <a:xfrm>
            <a:off x="167966" y="143558"/>
            <a:ext cx="3745943" cy="2679585"/>
          </a:xfrm>
          <a:prstGeom prst="rect">
            <a:avLst/>
          </a:prstGeom>
          <a:ln>
            <a:solidFill>
              <a:schemeClr val="bg2">
                <a:lumMod val="75000"/>
              </a:schemeClr>
            </a:solidFill>
          </a:ln>
          <a:effectLst>
            <a:outerShdw blurRad="190500" algn="tl" rotWithShape="0">
              <a:srgbClr val="000000">
                <a:alpha val="70000"/>
              </a:srgbClr>
            </a:outerShdw>
          </a:effectLst>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7966" y="2951231"/>
            <a:ext cx="1143000" cy="857250"/>
          </a:xfrm>
          <a:prstGeom prst="rect">
            <a:avLst/>
          </a:prstGeom>
          <a:ln>
            <a:solidFill>
              <a:schemeClr val="bg2">
                <a:lumMod val="75000"/>
              </a:schemeClr>
            </a:solidFill>
          </a:ln>
          <a:effectLst>
            <a:outerShdw blurRad="190500" algn="tl" rotWithShape="0">
              <a:srgbClr val="000000">
                <a:alpha val="70000"/>
              </a:srgbClr>
            </a:outerShdw>
          </a:effectLst>
        </p:spPr>
      </p:pic>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966" y="4915398"/>
            <a:ext cx="1143000" cy="857250"/>
          </a:xfrm>
          <a:prstGeom prst="rect">
            <a:avLst/>
          </a:prstGeom>
          <a:ln>
            <a:solidFill>
              <a:schemeClr val="bg2">
                <a:lumMod val="75000"/>
              </a:schemeClr>
            </a:solidFill>
          </a:ln>
          <a:effectLst>
            <a:outerShdw blurRad="190500" algn="tl" rotWithShape="0">
              <a:srgbClr val="000000">
                <a:alpha val="70000"/>
              </a:srgbClr>
            </a:outerShdw>
          </a:effectLst>
        </p:spPr>
      </p:pic>
      <p:sp>
        <p:nvSpPr>
          <p:cNvPr id="8" name="Rectangle 7"/>
          <p:cNvSpPr/>
          <p:nvPr/>
        </p:nvSpPr>
        <p:spPr>
          <a:xfrm>
            <a:off x="3886200" y="2876572"/>
            <a:ext cx="5257800" cy="2970044"/>
          </a:xfrm>
          <a:prstGeom prst="rect">
            <a:avLst/>
          </a:prstGeom>
        </p:spPr>
        <p:txBody>
          <a:bodyPr wrap="square">
            <a:spAutoFit/>
          </a:bodyPr>
          <a:lstStyle/>
          <a:p>
            <a:pPr algn="ctr"/>
            <a:r>
              <a:rPr lang="en-US" sz="1100" dirty="0">
                <a:solidFill>
                  <a:schemeClr val="bg1"/>
                </a:solidFill>
              </a:rPr>
              <a:t>Roomy and perfectly kept Cape in one of the most popular neighborhoods in north Mount Pleasant! Newly upgraded light cherry flooring throughout the first floor. The separate dining room has beautiful molding and a tray ceiling. Study off front hall offers privacy or another living space featuring leaded glass </a:t>
            </a:r>
            <a:r>
              <a:rPr lang="en-US" sz="1100" dirty="0" err="1">
                <a:solidFill>
                  <a:schemeClr val="bg1"/>
                </a:solidFill>
              </a:rPr>
              <a:t>french</a:t>
            </a:r>
            <a:r>
              <a:rPr lang="en-US" sz="1100" dirty="0">
                <a:solidFill>
                  <a:schemeClr val="bg1"/>
                </a:solidFill>
              </a:rPr>
              <a:t> doors. The Back of house is bright and open with an eat-in kitchen and bay window; counter top bar and family room overlooking the beautiful backyard. You will enjoy your screened porch and patio nearly year-round as it's easily accessed from kitchen and family room. All 5 bedrooms are on the second floor. The fifth bedroom features a separate bath and is currently used as the media/playroom. The master bedroom suite, with tray ceiling, easily accommodates a king-sized bed and more. The master bath is done in travertine tile with a stand alone glass shower, Jacuzzi tub and separate toilet. The two-car garage is extra deep allowing lots of room for extra storage. Dunes West is a premier gated community with it's own golf course, 8 lighted tennis courts, 3 pools, elegant club house on Wagner Creek; fitness club, crabbing dock, boat launch and storage, as well as paved walking/biking trails throughout the neighborhood. Harris Teeter Grocery shopping center is less than on mile away. Easy access to Interstate 526 and beaches. New Roper/St. Francis Hospital 10 minutes away. New compressor on 1st floor HVAC</a:t>
            </a:r>
          </a:p>
        </p:txBody>
      </p:sp>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79587" y="2952858"/>
            <a:ext cx="1134322" cy="850741"/>
          </a:xfrm>
          <a:prstGeom prst="rect">
            <a:avLst/>
          </a:prstGeom>
          <a:ln>
            <a:solidFill>
              <a:schemeClr val="bg2">
                <a:lumMod val="75000"/>
              </a:schemeClr>
            </a:solidFill>
          </a:ln>
          <a:effectLst>
            <a:outerShdw blurRad="190500" algn="tl" rotWithShape="0">
              <a:srgbClr val="000000">
                <a:alpha val="70000"/>
              </a:srgbClr>
            </a:outerShdw>
          </a:effectLst>
        </p:spPr>
      </p:pic>
      <p:sp>
        <p:nvSpPr>
          <p:cNvPr id="9" name="Rectangle 8"/>
          <p:cNvSpPr/>
          <p:nvPr/>
        </p:nvSpPr>
        <p:spPr>
          <a:xfrm>
            <a:off x="3886201" y="0"/>
            <a:ext cx="5257800" cy="861774"/>
          </a:xfrm>
          <a:prstGeom prst="rect">
            <a:avLst/>
          </a:prstGeom>
          <a:noFill/>
        </p:spPr>
        <p:txBody>
          <a:bodyPr wrap="square" lIns="91440" tIns="45720" rIns="91440" bIns="45720">
            <a:spAutoFit/>
          </a:bodyPr>
          <a:lstStyle/>
          <a:p>
            <a:r>
              <a:rPr lang="en-US" sz="2600" b="1" dirty="0" smtClean="0">
                <a:solidFill>
                  <a:schemeClr val="bg2">
                    <a:lumMod val="50000"/>
                  </a:schemeClr>
                </a:solidFill>
                <a:effectLst>
                  <a:outerShdw blurRad="38100" dist="38100" dir="2700000" algn="tl">
                    <a:srgbClr val="000000">
                      <a:alpha val="43137"/>
                    </a:srgbClr>
                  </a:outerShdw>
                </a:effectLst>
                <a:latin typeface="eurofurence" panose="020F0402020203080204" pitchFamily="34" charset="0"/>
              </a:rPr>
              <a:t>Available Again At A Reduced Price </a:t>
            </a:r>
          </a:p>
          <a:p>
            <a:r>
              <a:rPr lang="en-US" sz="2400" b="1" dirty="0" smtClean="0">
                <a:solidFill>
                  <a:schemeClr val="bg2">
                    <a:lumMod val="50000"/>
                  </a:schemeClr>
                </a:solidFill>
                <a:effectLst>
                  <a:outerShdw blurRad="38100" dist="38100" dir="2700000" algn="tl">
                    <a:srgbClr val="000000">
                      <a:alpha val="43137"/>
                    </a:srgbClr>
                  </a:outerShdw>
                </a:effectLst>
                <a:latin typeface="eurofurence" panose="020F0402020203080204" pitchFamily="34" charset="0"/>
              </a:rPr>
              <a:t>Due To Buyer's Financing Fall-through </a:t>
            </a:r>
            <a:endParaRPr lang="en-US" sz="2400" b="1" i="1" dirty="0">
              <a:ln w="18415" cmpd="sng">
                <a:noFill/>
                <a:prstDash val="solid"/>
              </a:ln>
              <a:solidFill>
                <a:schemeClr val="bg2">
                  <a:lumMod val="50000"/>
                </a:schemeClr>
              </a:solidFill>
              <a:effectLst>
                <a:outerShdw blurRad="38100" dist="38100" dir="2700000" algn="tl">
                  <a:srgbClr val="000000">
                    <a:alpha val="43137"/>
                  </a:srgbClr>
                </a:outerShdw>
              </a:effectLst>
              <a:latin typeface="eurofurence" panose="020F0402020203080204" pitchFamily="34" charset="0"/>
            </a:endParaRPr>
          </a:p>
        </p:txBody>
      </p:sp>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779587" y="3933314"/>
            <a:ext cx="1134321" cy="850741"/>
          </a:xfrm>
          <a:prstGeom prst="rect">
            <a:avLst/>
          </a:prstGeom>
          <a:ln>
            <a:solidFill>
              <a:schemeClr val="bg2">
                <a:lumMod val="75000"/>
              </a:schemeClr>
            </a:solidFill>
          </a:ln>
          <a:effectLst>
            <a:outerShdw blurRad="190500" algn="tl" rotWithShape="0">
              <a:srgbClr val="000000">
                <a:alpha val="70000"/>
              </a:srgbClr>
            </a:outerShdw>
          </a:effec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65098" y="4913770"/>
            <a:ext cx="1143000" cy="857250"/>
          </a:xfrm>
          <a:prstGeom prst="rect">
            <a:avLst/>
          </a:prstGeom>
          <a:ln>
            <a:solidFill>
              <a:schemeClr val="bg2">
                <a:lumMod val="75000"/>
              </a:schemeClr>
            </a:solidFill>
          </a:ln>
          <a:effectLst>
            <a:outerShdw blurRad="190500" algn="tl" rotWithShape="0">
              <a:srgbClr val="000000">
                <a:alpha val="70000"/>
              </a:srgbClr>
            </a:outerShdw>
          </a:effectLst>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73776" y="2952858"/>
            <a:ext cx="1134321" cy="850741"/>
          </a:xfrm>
          <a:prstGeom prst="rect">
            <a:avLst/>
          </a:prstGeom>
          <a:ln>
            <a:solidFill>
              <a:schemeClr val="bg2">
                <a:lumMod val="75000"/>
              </a:schemeClr>
            </a:solidFill>
          </a:ln>
          <a:effectLst>
            <a:outerShdw blurRad="190500" algn="tl" rotWithShape="0">
              <a:srgbClr val="000000">
                <a:alpha val="70000"/>
              </a:srgbClr>
            </a:outerShdw>
          </a:effectLst>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473776" y="3933314"/>
            <a:ext cx="1134321" cy="850741"/>
          </a:xfrm>
          <a:prstGeom prst="rect">
            <a:avLst/>
          </a:prstGeom>
          <a:ln>
            <a:solidFill>
              <a:schemeClr val="bg2">
                <a:lumMod val="75000"/>
              </a:schemeClr>
            </a:solidFill>
          </a:ln>
          <a:effectLst>
            <a:outerShdw blurRad="190500" algn="tl" rotWithShape="0">
              <a:srgbClr val="000000">
                <a:alpha val="70000"/>
              </a:srgbClr>
            </a:outerShdw>
          </a:effectLst>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7966" y="3936569"/>
            <a:ext cx="1134321" cy="850741"/>
          </a:xfrm>
          <a:prstGeom prst="rect">
            <a:avLst/>
          </a:prstGeom>
          <a:ln>
            <a:solidFill>
              <a:schemeClr val="bg2">
                <a:lumMod val="75000"/>
              </a:schemeClr>
            </a:solidFill>
          </a:ln>
          <a:effectLst>
            <a:outerShdw blurRad="190500" algn="tl" rotWithShape="0">
              <a:srgbClr val="000000">
                <a:alpha val="70000"/>
              </a:srgbClr>
            </a:outerShdw>
          </a:effectLst>
        </p:spPr>
      </p:pic>
      <p:pic>
        <p:nvPicPr>
          <p:cNvPr id="18" name="Picture 17"/>
          <p:cNvPicPr>
            <a:picLocks noChangeAspect="1"/>
          </p:cNvPicPr>
          <p:nvPr/>
        </p:nvPicPr>
        <p:blipFill rotWithShape="1">
          <a:blip r:embed="rId15" cstate="print">
            <a:extLst>
              <a:ext uri="{28A0092B-C50C-407E-A947-70E740481C1C}">
                <a14:useLocalDpi xmlns:a14="http://schemas.microsoft.com/office/drawing/2010/main" val="0"/>
              </a:ext>
            </a:extLst>
          </a:blip>
          <a:srcRect l="12468" t="5939"/>
          <a:stretch/>
        </p:blipFill>
        <p:spPr>
          <a:xfrm>
            <a:off x="2770909" y="5900737"/>
            <a:ext cx="1143000" cy="857250"/>
          </a:xfrm>
          <a:prstGeom prst="rect">
            <a:avLst/>
          </a:prstGeom>
          <a:ln>
            <a:solidFill>
              <a:schemeClr val="bg2">
                <a:lumMod val="75000"/>
              </a:schemeClr>
            </a:solidFill>
          </a:ln>
          <a:effectLst>
            <a:outerShdw blurRad="190500" algn="tl" rotWithShape="0">
              <a:srgbClr val="000000">
                <a:alpha val="70000"/>
              </a:srgbClr>
            </a:outerShdw>
          </a:effectLst>
        </p:spPr>
      </p:pic>
      <p:pic>
        <p:nvPicPr>
          <p:cNvPr id="19" name="Picture 1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67966" y="5900737"/>
            <a:ext cx="1143000" cy="857250"/>
          </a:xfrm>
          <a:prstGeom prst="rect">
            <a:avLst/>
          </a:prstGeom>
          <a:ln>
            <a:solidFill>
              <a:schemeClr val="bg2">
                <a:lumMod val="75000"/>
              </a:schemeClr>
            </a:solidFill>
          </a:ln>
          <a:effectLst>
            <a:outerShdw blurRad="190500" algn="tl" rotWithShape="0">
              <a:srgbClr val="000000">
                <a:alpha val="70000"/>
              </a:srgbClr>
            </a:outerShdw>
          </a:effectLst>
        </p:spPr>
      </p:pic>
      <p:pic>
        <p:nvPicPr>
          <p:cNvPr id="20" name="Picture 19"/>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1465098" y="5900737"/>
            <a:ext cx="1143000" cy="857250"/>
          </a:xfrm>
          <a:prstGeom prst="rect">
            <a:avLst/>
          </a:prstGeom>
          <a:ln>
            <a:solidFill>
              <a:schemeClr val="bg2">
                <a:lumMod val="75000"/>
              </a:schemeClr>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1509500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292</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2117 Tall Grass Cir Dunes West Mt Pleasant MLS# 1409833 $439,900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2117 Tall Grass Cir Dunes West - Mt Pleasant MLS# 1409833</dc:title>
  <dc:creator>CVH360</dc:creator>
  <cp:lastModifiedBy>atp1313@gmail.com</cp:lastModifiedBy>
  <cp:revision>8</cp:revision>
  <dcterms:created xsi:type="dcterms:W3CDTF">2006-08-16T00:00:00Z</dcterms:created>
  <dcterms:modified xsi:type="dcterms:W3CDTF">2014-06-15T18:06:00Z</dcterms:modified>
</cp:coreProperties>
</file>