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B32C"/>
    <a:srgbClr val="15294C"/>
    <a:srgbClr val="DF531B"/>
    <a:srgbClr val="388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238" y="-2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76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39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74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3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14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216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4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787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544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896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12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31330-197B-4966-B63E-91DC1E73CADF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840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e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8780"/>
            <a:ext cx="8229600" cy="690659"/>
          </a:xfrm>
          <a:effectLst/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rgbClr val="15294C"/>
                </a:solidFill>
                <a:latin typeface="Freestyle Script" panose="030804020302050B0404" pitchFamily="66" charset="0"/>
              </a:rPr>
              <a:t>Seller offering 2-1 Rate Buy Down!*- West Ashley Under 500k!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1" y="5252331"/>
            <a:ext cx="5065424" cy="3534133"/>
          </a:xfrm>
        </p:spPr>
        <p:txBody>
          <a:bodyPr numCol="1" anchor="ctr">
            <a:noAutofit/>
          </a:bodyPr>
          <a:lstStyle/>
          <a:p>
            <a:pPr algn="l"/>
            <a:r>
              <a:rPr lang="en-US" sz="1400" dirty="0">
                <a:solidFill>
                  <a:srgbClr val="15294C"/>
                </a:solidFill>
              </a:rPr>
              <a:t>Modernized, beautiful brick ranch! The updated kitchen w/new granite counters &amp; fresh paint throughout the home add a modern touch. The bamboo hardwoods and wood-burning fireplace provide a cozy, welcoming atmosphere. The bonus room over garage is perfect for a 4th bedroom, playroom, office, or 2nd living room. Featuring an extra-large yard fully fenced in area is perfect for families with children or pets. A great location in the heart of West Ashley is a major plus, offering convenient access to 526, shopping, &amp; a medical district. Also, no HOA &amp; HVAC replaced in 2018 &amp; Roof in 2015/2022 &amp; Water Heater in 2022. You can bicycle to West Ashley Park, or to the community pool a block away.</a:t>
            </a:r>
          </a:p>
          <a:p>
            <a:pPr algn="l"/>
            <a:r>
              <a:rPr lang="en-US" sz="1400" i="1" dirty="0">
                <a:solidFill>
                  <a:srgbClr val="15294C"/>
                </a:solidFill>
              </a:rPr>
              <a:t>*Use our preferred lender Jamie Minster w/CMG Financial and receive a SELLER PAID INTEREST RATE BUY DOWN of $10k! This could reduce the Buyer’s interest rate by 2% the first year and 1% the second year, saving them HUNDREDS of DOLLARS EACH MONTH for the </a:t>
            </a:r>
            <a:r>
              <a:rPr lang="en-US" sz="1400" i="1">
                <a:solidFill>
                  <a:srgbClr val="15294C"/>
                </a:solidFill>
              </a:rPr>
              <a:t>first two </a:t>
            </a:r>
            <a:r>
              <a:rPr lang="en-US" sz="1400" i="1" dirty="0">
                <a:solidFill>
                  <a:srgbClr val="15294C"/>
                </a:solidFill>
              </a:rPr>
              <a:t>years!</a:t>
            </a:r>
            <a:endParaRPr lang="en-US" sz="1100" b="1" i="1" dirty="0">
              <a:solidFill>
                <a:srgbClr val="15294C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9688" y="9801053"/>
            <a:ext cx="77724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rgbClr val="D1B32C"/>
                </a:solidFill>
              </a:rPr>
              <a:t>Charleston First Real Estate, Inc | 2208 Forest </a:t>
            </a:r>
            <a:r>
              <a:rPr lang="en-US" sz="1100">
                <a:solidFill>
                  <a:srgbClr val="D1B32C"/>
                </a:solidFill>
              </a:rPr>
              <a:t>Lakes Blvd | </a:t>
            </a:r>
            <a:r>
              <a:rPr lang="en-US" sz="1100" dirty="0">
                <a:solidFill>
                  <a:srgbClr val="D1B32C"/>
                </a:solidFill>
              </a:rPr>
              <a:t>Charleston SC 29414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2" y="9027117"/>
            <a:ext cx="777457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1600" b="1" dirty="0">
                <a:solidFill>
                  <a:srgbClr val="15294C"/>
                </a:solidFill>
              </a:rPr>
              <a:t>David Tester, ABRM</a:t>
            </a:r>
          </a:p>
          <a:p>
            <a:pPr algn="ctr"/>
            <a:r>
              <a:rPr lang="nb-NO" sz="1400" dirty="0">
                <a:solidFill>
                  <a:srgbClr val="15294C"/>
                </a:solidFill>
              </a:rPr>
              <a:t>(843) 452-7337 | david@davidtester.com</a:t>
            </a:r>
          </a:p>
          <a:p>
            <a:pPr algn="ctr"/>
            <a:r>
              <a:rPr lang="nb-NO" sz="1400" dirty="0">
                <a:solidFill>
                  <a:srgbClr val="15294C"/>
                </a:solidFill>
              </a:rPr>
              <a:t>www.davidtester.com</a:t>
            </a:r>
            <a:endParaRPr lang="en-US" sz="1400" dirty="0">
              <a:solidFill>
                <a:srgbClr val="15294C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9688" y="4013963"/>
            <a:ext cx="7772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2800" b="1" dirty="0">
                <a:ln w="3175">
                  <a:noFill/>
                </a:ln>
                <a:solidFill>
                  <a:srgbClr val="15294C"/>
                </a:solidFill>
              </a:rPr>
              <a:t>2117 Saint Peters Lane</a:t>
            </a:r>
          </a:p>
          <a:p>
            <a:pPr algn="ctr"/>
            <a:r>
              <a:rPr lang="en-US" sz="2000" b="1" dirty="0">
                <a:ln w="3175">
                  <a:noFill/>
                </a:ln>
                <a:solidFill>
                  <a:srgbClr val="15294C"/>
                </a:solidFill>
              </a:rPr>
              <a:t>Forest Lakes | Charleston, SC 29414</a:t>
            </a:r>
          </a:p>
          <a:p>
            <a:pPr algn="ctr"/>
            <a:r>
              <a:rPr lang="en-US" sz="2000" b="1" dirty="0">
                <a:ln w="3175">
                  <a:noFill/>
                </a:ln>
                <a:solidFill>
                  <a:srgbClr val="15294C"/>
                </a:solidFill>
              </a:rPr>
              <a:t>MLS# 23003217 | $488,500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431" y="8886056"/>
            <a:ext cx="1051560" cy="105156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33184" y="5270672"/>
            <a:ext cx="2572323" cy="1680584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34971" y="7088704"/>
            <a:ext cx="2568746" cy="1678247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398"/>
          <a:stretch/>
        </p:blipFill>
        <p:spPr>
          <a:xfrm>
            <a:off x="6852158" y="8886056"/>
            <a:ext cx="1051560" cy="10515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9" r="1209"/>
          <a:stretch/>
        </p:blipFill>
        <p:spPr>
          <a:xfrm>
            <a:off x="356431" y="693125"/>
            <a:ext cx="4791750" cy="3221242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74307" y="1901556"/>
            <a:ext cx="1231198" cy="804382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94025" y="1900496"/>
            <a:ext cx="1234438" cy="8065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94025" y="3107867"/>
            <a:ext cx="1234438" cy="8065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83E7C05-17A2-4345-B250-2652B910F2B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94024" y="693125"/>
            <a:ext cx="1231200" cy="804384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2CCA115-A940-4385-BB0C-C1A12AB6C3D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71068" y="693125"/>
            <a:ext cx="1234438" cy="8065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178A9FE-27F3-4F80-B243-068DD3EEB83A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71068" y="3107867"/>
            <a:ext cx="1234438" cy="8065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708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</TotalTime>
  <Words>259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Freestyle Script</vt:lpstr>
      <vt:lpstr>Office Theme</vt:lpstr>
      <vt:lpstr>Seller offering 2-1 Rate Buy Down!*- West Ashley Under 500k!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Looking for a Guest Suite in Mt. Pleasant?</dc:title>
  <dc:creator>A. Thomas Price</dc:creator>
  <cp:lastModifiedBy>A. Thomas Price</cp:lastModifiedBy>
  <cp:revision>36</cp:revision>
  <dcterms:created xsi:type="dcterms:W3CDTF">2016-05-13T14:43:32Z</dcterms:created>
  <dcterms:modified xsi:type="dcterms:W3CDTF">2023-03-14T19:43:08Z</dcterms:modified>
</cp:coreProperties>
</file>