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 y="538424"/>
            <a:ext cx="4072890" cy="2712435"/>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0" y="3358396"/>
            <a:ext cx="8229600" cy="846454"/>
          </a:xfrm>
        </p:spPr>
        <p:txBody>
          <a:bodyPr anchor="ctr">
            <a:noAutofit/>
          </a:bodyPr>
          <a:lstStyle/>
          <a:p>
            <a:r>
              <a:rPr lang="en-US" sz="2800" b="1" dirty="0">
                <a:latin typeface="Futura Bk BT" panose="020B0502020204020303" pitchFamily="34" charset="0"/>
                <a:cs typeface="Microsoft Sans Serif" panose="020B0604020202020204" pitchFamily="34" charset="0"/>
              </a:rPr>
              <a:t>2118 S Live Oak Drive</a:t>
            </a:r>
            <a:br>
              <a:rPr lang="en-US" sz="2800" b="1" dirty="0">
                <a:latin typeface="Futura Bk BT" panose="020B0502020204020303" pitchFamily="34" charset="0"/>
                <a:cs typeface="Microsoft Sans Serif" panose="020B0604020202020204" pitchFamily="34" charset="0"/>
              </a:rPr>
            </a:br>
            <a:r>
              <a:rPr lang="en-US" sz="1600" b="1" dirty="0">
                <a:latin typeface="Futura Bk BT" panose="020B0502020204020303" pitchFamily="34" charset="0"/>
                <a:cs typeface="Microsoft Sans Serif" panose="020B0604020202020204" pitchFamily="34" charset="0"/>
              </a:rPr>
              <a:t>Moncks Corner, SC 29461 | MLS# 24021775 | </a:t>
            </a:r>
            <a:r>
              <a:rPr lang="en-US" sz="1600" b="1">
                <a:latin typeface="Futura Bk BT" panose="020B0502020204020303" pitchFamily="34" charset="0"/>
                <a:cs typeface="Microsoft Sans Serif" panose="020B0604020202020204" pitchFamily="34" charset="0"/>
              </a:rPr>
              <a:t>$650,000</a:t>
            </a:r>
            <a:endParaRPr lang="en-US" sz="1400" b="1" dirty="0">
              <a:latin typeface="Futura Bk BT" panose="020B0502020204020303" pitchFamily="34" charset="0"/>
              <a:cs typeface="Microsoft Sans Serif" panose="020B0604020202020204" pitchFamily="34" charset="0"/>
            </a:endParaRP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30887"/>
          </a:xfrm>
          <a:prstGeom prst="rect">
            <a:avLst/>
          </a:prstGeom>
        </p:spPr>
        <p:txBody>
          <a:bodyPr wrap="square">
            <a:spAutoFit/>
          </a:bodyPr>
          <a:lstStyle/>
          <a:p>
            <a:pPr algn="ctr"/>
            <a:r>
              <a:rPr lang="en-US" sz="2200" b="1" i="1" dirty="0">
                <a:ln w="12700">
                  <a:noFill/>
                  <a:prstDash val="solid"/>
                </a:ln>
                <a:solidFill>
                  <a:srgbClr val="FF0000"/>
                </a:solidFill>
                <a:latin typeface="Futura Lt BT" panose="020B0402020204020303" pitchFamily="34" charset="0"/>
                <a:cs typeface="Narkisim" panose="020E0502050101010101" pitchFamily="34" charset="-79"/>
              </a:rPr>
              <a:t>Moncks Corner! Beautiful Lots! Multiple Uses!</a:t>
            </a:r>
          </a:p>
        </p:txBody>
      </p:sp>
      <p:sp>
        <p:nvSpPr>
          <p:cNvPr id="3" name="Subtitle 2"/>
          <p:cNvSpPr>
            <a:spLocks noGrp="1"/>
          </p:cNvSpPr>
          <p:nvPr>
            <p:ph type="subTitle" idx="1"/>
          </p:nvPr>
        </p:nvSpPr>
        <p:spPr>
          <a:xfrm>
            <a:off x="0" y="4312387"/>
            <a:ext cx="8229600" cy="1722577"/>
          </a:xfrm>
        </p:spPr>
        <p:txBody>
          <a:bodyPr anchor="ctr">
            <a:noAutofit/>
          </a:bodyPr>
          <a:lstStyle/>
          <a:p>
            <a:r>
              <a:rPr lang="en-US" sz="1600" dirty="0">
                <a:solidFill>
                  <a:schemeClr val="tx1"/>
                </a:solidFill>
              </a:rPr>
              <a:t>Two lots totaling 4.4 acres. TMS#: 1801401037 is 2.98 &amp; TMS#: 1801401035 is 1.43. Lot 037 is cleared with well, septic systems, and electricity. There are currently two mobile homes on the property that will be moved prior to closing. This lot was set up as a mobile home park in the past and can most likely become another one in the future if that is what you are looking for. Lot 035 is adjacent and is raw land with no improvements, 035 and 037 must be sold together. There are a number of possibilities for this property!</a:t>
            </a: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a:extLst>
              <a:ext uri="{FF2B5EF4-FFF2-40B4-BE49-F238E27FC236}">
                <a16:creationId xmlns:a16="http://schemas.microsoft.com/office/drawing/2014/main" id="{EFC7ED8F-3853-0A1C-7DF0-9E5729E8BF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4153396" y="538424"/>
            <a:ext cx="4072890" cy="271243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 name="Picture 2">
            <a:extLst>
              <a:ext uri="{FF2B5EF4-FFF2-40B4-BE49-F238E27FC236}">
                <a16:creationId xmlns:a16="http://schemas.microsoft.com/office/drawing/2014/main" id="{630ECD73-468B-61DC-C6FF-F00F579CF59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2120" y="6142502"/>
            <a:ext cx="4068652" cy="271243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1" name="Picture 2">
            <a:extLst>
              <a:ext uri="{FF2B5EF4-FFF2-40B4-BE49-F238E27FC236}">
                <a16:creationId xmlns:a16="http://schemas.microsoft.com/office/drawing/2014/main" id="{B1FB6A77-433C-29C0-5549-C2382DDA699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p:blipFill>
        <p:spPr bwMode="auto">
          <a:xfrm>
            <a:off x="4155515" y="6142502"/>
            <a:ext cx="4068651" cy="2712434"/>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586</TotalTime>
  <Words>161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2118 S Live Oak Drive Moncks Corner, SC 29461 | MLS# 24021775 | $650,000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101</cp:revision>
  <dcterms:created xsi:type="dcterms:W3CDTF">2006-08-16T00:00:00Z</dcterms:created>
  <dcterms:modified xsi:type="dcterms:W3CDTF">2025-02-11T20:31:23Z</dcterms:modified>
</cp:coreProperties>
</file>