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2100" y="108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1" y="0"/>
            <a:ext cx="7314537" cy="48768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6336655"/>
            <a:ext cx="5406228" cy="2584386"/>
          </a:xfrm>
        </p:spPr>
        <p:txBody>
          <a:bodyPr anchor="ctr">
            <a:noAutofit/>
          </a:bodyPr>
          <a:lstStyle/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Minutes from downtown Summerville, this home has a new roof, new AC installed 2017, new flooring and fresh paint. </a:t>
            </a:r>
          </a:p>
          <a:p>
            <a:endParaRPr lang="en-US" sz="16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No HOA and Dorchester County School District make this 3 bedroom 1 bath home an attractive place to call home!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3175">
                  <a:noFill/>
                </a:ln>
                <a:solidFill>
                  <a:schemeClr val="bg1"/>
                </a:solidFill>
                <a:latin typeface="Freestyle Script" panose="030804020302050B0404" pitchFamily="66" charset="0"/>
              </a:rPr>
              <a:t>Updated Charmer!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828995"/>
            <a:ext cx="5402260" cy="1385427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211 </a:t>
            </a:r>
            <a:r>
              <a:rPr lang="en-US" sz="2800" b="0" cap="none" dirty="0" err="1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Barshay</a:t>
            </a:r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 Drive</a:t>
            </a:r>
            <a:b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 err="1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Flowertown</a:t>
            </a: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 :: Summerville, SC 29483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19024846 :: $133,000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3 Bed / 1 Bath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16200000">
            <a:off x="0" y="3048845"/>
            <a:ext cx="1827110" cy="1828800"/>
          </a:xfrm>
          <a:prstGeom prst="diagStripe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671176">
            <a:off x="-153277" y="3995841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New Listing!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06" y="6355350"/>
            <a:ext cx="1818831" cy="1212673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46" y="7709005"/>
            <a:ext cx="1817972" cy="1211981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61" y="5002599"/>
            <a:ext cx="1816702" cy="1211491"/>
          </a:xfrm>
          <a:prstGeom prst="rect">
            <a:avLst/>
          </a:prstGeom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702A6A-03A4-4667-9B6F-9FB8A7C247C8}"/>
              </a:ext>
            </a:extLst>
          </p:cNvPr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1ACE6-6C4C-4499-9CED-E3DE4F3AD8BB}"/>
              </a:ext>
            </a:extLst>
          </p:cNvPr>
          <p:cNvSpPr/>
          <p:nvPr/>
        </p:nvSpPr>
        <p:spPr>
          <a:xfrm>
            <a:off x="1" y="9198114"/>
            <a:ext cx="7315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connie@chrepros.com · conniewhiterealestate.com</a:t>
            </a:r>
            <a:endParaRPr lang="en-US" sz="100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C3E41-8891-4776-A15C-2CB9AF1CD422}"/>
              </a:ext>
            </a:extLst>
          </p:cNvPr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67F4767-2401-4E25-9CB0-E3E47AA1FE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" y="9250275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92DED7-BD0A-4511-9144-B35AC2B46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305" y="9250275"/>
            <a:ext cx="1250495" cy="6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409</TotalTime>
  <Words>85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Book Antiqua</vt:lpstr>
      <vt:lpstr>Century Gothic</vt:lpstr>
      <vt:lpstr>Freestyle Script</vt:lpstr>
      <vt:lpstr>Lucida Sans</vt:lpstr>
      <vt:lpstr>Wingdings</vt:lpstr>
      <vt:lpstr>Wingdings 2</vt:lpstr>
      <vt:lpstr>Wingdings 3</vt:lpstr>
      <vt:lpstr>Apex</vt:lpstr>
      <vt:lpstr>211 Barshay Drive Flowertown :: Summerville, SC 29483 MLS# 19024846 :: $133,000 3 Bed / 1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83</cp:revision>
  <dcterms:created xsi:type="dcterms:W3CDTF">2006-08-16T00:00:00Z</dcterms:created>
  <dcterms:modified xsi:type="dcterms:W3CDTF">2019-10-02T13:07:15Z</dcterms:modified>
</cp:coreProperties>
</file>