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776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5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6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9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5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3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1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7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0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2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6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5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5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9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9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9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4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35620"/>
            <a:ext cx="7772400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Lovely, newly renovated home near downtown Moncks Corner. A great front porch greets you to this home, perfect for enjoying Lowcountry days/nights. Newly renovated kitchen, new appliances, fresh paint, and a spacious storage room off the side porch are enticing features of this house. The back yard is sizeable and perfect for a firepit or storage building. Don't miss out on this gem!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9" y="4876800"/>
            <a:ext cx="7758285" cy="800100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211 Cooper Street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Moncks Corner, SC 29461 ~ MLS# 19021515 ~ $164,900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220200"/>
            <a:ext cx="7772400" cy="8463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1600" b="1" dirty="0">
                <a:latin typeface="Cambria" panose="02040503050406030204" pitchFamily="18" charset="0"/>
              </a:rPr>
              <a:t>Chris Phillips</a:t>
            </a:r>
          </a:p>
          <a:p>
            <a:r>
              <a:rPr lang="pt-BR" sz="1100" dirty="0">
                <a:latin typeface="Cambria" panose="02040503050406030204" pitchFamily="18" charset="0"/>
              </a:rPr>
              <a:t>(843) 446-9199</a:t>
            </a:r>
          </a:p>
          <a:p>
            <a:r>
              <a:rPr lang="pt-BR" sz="1100" dirty="0">
                <a:latin typeface="Cambria" panose="02040503050406030204" pitchFamily="18" charset="0"/>
              </a:rPr>
              <a:t>chris.phillips@cbcarolinas.com </a:t>
            </a:r>
          </a:p>
          <a:p>
            <a:r>
              <a:rPr lang="pt-BR" sz="1100" dirty="0">
                <a:latin typeface="Cambria" panose="02040503050406030204" pitchFamily="18" charset="0"/>
              </a:rPr>
              <a:t>www. cbcarolinas.com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29" y="9274061"/>
            <a:ext cx="77613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latin typeface="Cambria" panose="02040503050406030204" pitchFamily="18" charset="0"/>
              </a:rPr>
              <a:t>Coldwell Banker Residential Brokerage</a:t>
            </a:r>
          </a:p>
          <a:p>
            <a:pPr algn="r"/>
            <a:r>
              <a:rPr lang="en-US" sz="1050" dirty="0">
                <a:latin typeface="Cambria" panose="02040503050406030204" pitchFamily="18" charset="0"/>
              </a:rPr>
              <a:t>4969 Centre Pointe </a:t>
            </a:r>
            <a:r>
              <a:rPr lang="en-US" sz="1050" dirty="0" err="1">
                <a:latin typeface="Cambria" panose="02040503050406030204" pitchFamily="18" charset="0"/>
              </a:rPr>
              <a:t>Dr</a:t>
            </a:r>
            <a:endParaRPr lang="en-US" sz="1050" dirty="0">
              <a:latin typeface="Cambria" panose="02040503050406030204" pitchFamily="18" charset="0"/>
            </a:endParaRPr>
          </a:p>
          <a:p>
            <a:pPr algn="r"/>
            <a:r>
              <a:rPr lang="en-US" sz="1050" dirty="0">
                <a:latin typeface="Cambria" panose="02040503050406030204" pitchFamily="18" charset="0"/>
              </a:rPr>
              <a:t>Suite 203</a:t>
            </a:r>
          </a:p>
          <a:p>
            <a:pPr algn="r"/>
            <a:r>
              <a:rPr lang="en-US" sz="1050" dirty="0">
                <a:latin typeface="Cambria" panose="02040503050406030204" pitchFamily="18" charset="0"/>
              </a:rPr>
              <a:t>Charleston, SC 29418</a:t>
            </a:r>
            <a:endParaRPr lang="en-US" sz="9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7772400" cy="8925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Open House Sunday, Aug 18</a:t>
            </a:r>
            <a:r>
              <a:rPr lang="en-US" sz="2800" b="1" i="1" baseline="30000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</a:t>
            </a:r>
            <a:r>
              <a:rPr lang="en-US" sz="2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from 1-3</a:t>
            </a:r>
          </a:p>
          <a:p>
            <a:pPr algn="ctr"/>
            <a:r>
              <a:rPr lang="en-US" sz="24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Light Refreshments Served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8214263"/>
            <a:ext cx="12192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598" y="8214263"/>
            <a:ext cx="12192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214263"/>
            <a:ext cx="1219199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http://www.charlestonvirtualhomes.com/images/logos/CB_Unit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35" y="9338593"/>
            <a:ext cx="10763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9999" y="8214263"/>
            <a:ext cx="12192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9999" y="8214263"/>
            <a:ext cx="685799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598" y="8214263"/>
            <a:ext cx="6858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67972" y="2382892"/>
            <a:ext cx="1216152" cy="810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67972" y="4045456"/>
            <a:ext cx="1216152" cy="8102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67972" y="3214174"/>
            <a:ext cx="1216152" cy="810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67972" y="720328"/>
            <a:ext cx="1216152" cy="810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67972" y="1551610"/>
            <a:ext cx="1216152" cy="810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0ABBF9-7088-4FDA-B344-703D1A8E531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198" y="8214263"/>
            <a:ext cx="1219200" cy="914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52652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121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211 Cooper Street Moncks Corner, SC 29461 ~ MLS# 19021515 ~ $164,900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2601 Coral Vine Ct Seaside Farms Mt Pleasant MLS# 1412872 $475,000</dc:title>
  <dc:creator>CVH360</dc:creator>
  <cp:lastModifiedBy>A. Thomas Price</cp:lastModifiedBy>
  <cp:revision>76</cp:revision>
  <dcterms:created xsi:type="dcterms:W3CDTF">2006-08-16T00:00:00Z</dcterms:created>
  <dcterms:modified xsi:type="dcterms:W3CDTF">2019-08-09T13:27:13Z</dcterms:modified>
</cp:coreProperties>
</file>