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B6E"/>
    <a:srgbClr val="E9CC8A"/>
    <a:srgbClr val="CCCC00"/>
    <a:srgbClr val="E4CB94"/>
    <a:srgbClr val="CFAD6F"/>
    <a:srgbClr val="DFC280"/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776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65000" r="-6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1651" y="0"/>
            <a:ext cx="6000749" cy="33679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7418" y="3415948"/>
            <a:ext cx="6103792" cy="557110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Lucida Sans" panose="020B0602030504020204" pitchFamily="34" charset="0"/>
              </a:rPr>
              <a:t>One of the best locations on Folly Beach, the Edge of America, this beach house is turn key and is being sold fully furnished and includes a golf cart. Excellent rental potential! This house has never been rented and has only been lightly used as a second home. Get here and leave the keys hanging. Walk, bike, or take a golf cart everywhere and leave your worries behind. Beachfront &amp; steps to the iconic pier, restaurants and bars, and Bert's Market, living just doesn't get any better than this. This newer build features a large open floor plan with 4BR/4BA, massive kitchen island with beautiful granite, a dumbwaiter that can be converted into an elevator, huge screened porch w/</a:t>
            </a:r>
            <a:r>
              <a:rPr lang="en-US" sz="1600" dirty="0" err="1">
                <a:solidFill>
                  <a:schemeClr val="tx1"/>
                </a:solidFill>
                <a:latin typeface="Lucida Sans" panose="020B0602030504020204" pitchFamily="34" charset="0"/>
              </a:rPr>
              <a:t>ipe</a:t>
            </a:r>
            <a:r>
              <a:rPr lang="en-US" sz="1600" dirty="0">
                <a:solidFill>
                  <a:schemeClr val="tx1"/>
                </a:solidFill>
                <a:latin typeface="Lucida Sans" panose="020B0602030504020204" pitchFamily="34" charset="0"/>
              </a:rPr>
              <a:t> flooring w/hidden fasteners, grilling deck, &amp; elevated construction with room for 3 or more cars plus tons of storage. Very energy efficient with Pella sliders and windows, Rinnai water heater, and spray foam insulation. This home is the perfect beach house and makes a great residence or rental property. Other features include a beautiful vaulted ceiling, irrigation system, alarm system, and dual zone HVAC.</a:t>
            </a:r>
            <a:endParaRPr lang="en-US" sz="1600" i="1" dirty="0">
              <a:solidFill>
                <a:schemeClr val="tx1"/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71651" y="2352257"/>
            <a:ext cx="59957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>
                <a:ln w="3175">
                  <a:solidFill>
                    <a:schemeClr val="bg2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Lucida Sans" panose="020B0602030504020204" pitchFamily="34" charset="0"/>
              </a:rPr>
              <a:t>211 E Arctic Avenue</a:t>
            </a:r>
          </a:p>
          <a:p>
            <a:pPr algn="r"/>
            <a:r>
              <a:rPr lang="en-US" sz="1400" b="1" dirty="0">
                <a:ln w="3175">
                  <a:solidFill>
                    <a:schemeClr val="bg2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Lucida Sans" panose="020B0602030504020204" pitchFamily="34" charset="0"/>
              </a:rPr>
              <a:t>Folly Beach, SC 29439</a:t>
            </a:r>
          </a:p>
          <a:p>
            <a:pPr algn="r"/>
            <a:r>
              <a:rPr lang="en-US" sz="1400" b="1" dirty="0">
                <a:ln w="3175">
                  <a:solidFill>
                    <a:schemeClr val="bg2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Lucida Sans" panose="020B0602030504020204" pitchFamily="34" charset="0"/>
              </a:rPr>
              <a:t>MLS# 19000961</a:t>
            </a:r>
          </a:p>
          <a:p>
            <a:pPr algn="r"/>
            <a:r>
              <a:rPr lang="en-US" sz="1400" b="1" dirty="0">
                <a:ln w="3175">
                  <a:solidFill>
                    <a:schemeClr val="bg2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Lucida Sans" panose="020B0602030504020204" pitchFamily="34" charset="0"/>
              </a:rPr>
              <a:t>$1,395,000</a:t>
            </a:r>
            <a:endParaRPr lang="en-US" sz="1100" b="1" i="1" dirty="0">
              <a:ln w="3175">
                <a:solidFill>
                  <a:schemeClr val="bg2"/>
                </a:solidFill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Lucida Sans" panose="020B0602030504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429230" y="9064823"/>
            <a:ext cx="4911561" cy="469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Lucida Sans" panose="020B0602030504020204" pitchFamily="34" charset="0"/>
              </a:rPr>
              <a:t>Lee Lindler</a:t>
            </a:r>
            <a:br>
              <a:rPr lang="en-US" sz="1400" dirty="0">
                <a:solidFill>
                  <a:schemeClr val="bg1"/>
                </a:solidFill>
                <a:latin typeface="Lucida Sans" panose="020B0602030504020204" pitchFamily="34" charset="0"/>
              </a:rPr>
            </a:br>
            <a:r>
              <a:rPr lang="en-US" sz="1050" dirty="0">
                <a:solidFill>
                  <a:schemeClr val="bg1"/>
                </a:solidFill>
                <a:latin typeface="Lucida Sans" panose="020B0602030504020204" pitchFamily="34" charset="0"/>
              </a:rPr>
              <a:t>Cell (843) 637-0803 | LeeL@NVRealtyGroup.com</a:t>
            </a:r>
          </a:p>
        </p:txBody>
      </p:sp>
      <p:sp>
        <p:nvSpPr>
          <p:cNvPr id="35" name="Rectangle 34"/>
          <p:cNvSpPr/>
          <p:nvPr/>
        </p:nvSpPr>
        <p:spPr>
          <a:xfrm>
            <a:off x="-1188" y="9719846"/>
            <a:ext cx="7772396" cy="33855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Lucida Sans" panose="020B0602030504020204" pitchFamily="34" charset="0"/>
              </a:rPr>
              <a:t>NV Realty Group | 1900 Seabrook Island Rd | Johns Island, SC 29455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latin typeface="Lucida Sans" panose="020B0602030504020204" pitchFamily="34" charset="0"/>
              </a:rPr>
              <a:t>LeeLindler.NVRealtyGroup.com</a:t>
            </a: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6048" y="9030411"/>
            <a:ext cx="898911" cy="951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2" y="9227198"/>
            <a:ext cx="1369696" cy="558215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091" y="0"/>
            <a:ext cx="5995713" cy="1138772"/>
          </a:xfrm>
          <a:effectLst/>
        </p:spPr>
        <p:txBody>
          <a:bodyPr anchor="t">
            <a:noAutofit/>
          </a:bodyPr>
          <a:lstStyle/>
          <a:p>
            <a:r>
              <a:rPr lang="en-US" sz="2100" i="1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Lucida Sans" panose="020B0602030504020204" pitchFamily="34" charset="0"/>
              </a:rPr>
              <a:t>Best Location on Folly Beach</a:t>
            </a:r>
            <a:endParaRPr lang="en-US" sz="2100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Lucida Sans" panose="020B0602030504020204" pitchFamily="34" charset="0"/>
            </a:endParaRPr>
          </a:p>
        </p:txBody>
      </p:sp>
      <p:pic>
        <p:nvPicPr>
          <p:cNvPr id="5" name="Picture 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601" y="51595"/>
            <a:ext cx="1606098" cy="1078992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06" y="3563428"/>
            <a:ext cx="1618488" cy="1078992"/>
          </a:xfrm>
          <a:prstGeom prst="rect">
            <a:avLst/>
          </a:prstGeom>
        </p:spPr>
      </p:pic>
      <p:pic>
        <p:nvPicPr>
          <p:cNvPr id="7" name="Picture 6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06" y="4734039"/>
            <a:ext cx="1618488" cy="1078992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882" y="8076964"/>
            <a:ext cx="1621536" cy="910087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06" y="1222206"/>
            <a:ext cx="1618488" cy="1078992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06" y="5904650"/>
            <a:ext cx="1618488" cy="107899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406" y="2392817"/>
            <a:ext cx="1618488" cy="107899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882" y="7075261"/>
            <a:ext cx="1621536" cy="9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256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</vt:lpstr>
      <vt:lpstr>Office Theme</vt:lpstr>
      <vt:lpstr>Best Location on Folly Beach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51</cp:revision>
  <dcterms:created xsi:type="dcterms:W3CDTF">2006-08-16T00:00:00Z</dcterms:created>
  <dcterms:modified xsi:type="dcterms:W3CDTF">2019-07-26T16:32:48Z</dcterms:modified>
</cp:coreProperties>
</file>