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B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michaelbmarshall@gmail.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9274" y="810987"/>
            <a:ext cx="4186653" cy="2794983"/>
          </a:xfrm>
          <a:prstGeom prst="rect">
            <a:avLst/>
          </a:prstGeom>
          <a:ln>
            <a:noFill/>
          </a:ln>
          <a:effectLst>
            <a:softEdge rad="112500"/>
          </a:effectLst>
        </p:spPr>
      </p:pic>
      <p:sp>
        <p:nvSpPr>
          <p:cNvPr id="2" name="Title 1"/>
          <p:cNvSpPr>
            <a:spLocks noGrp="1"/>
          </p:cNvSpPr>
          <p:nvPr>
            <p:ph type="ctrTitle"/>
          </p:nvPr>
        </p:nvSpPr>
        <p:spPr>
          <a:xfrm>
            <a:off x="-3599" y="8553"/>
            <a:ext cx="7772400" cy="709904"/>
          </a:xfrm>
        </p:spPr>
        <p:txBody>
          <a:bodyPr>
            <a:noAutofit/>
          </a:bodyPr>
          <a:lstStyle/>
          <a:p>
            <a:r>
              <a:rPr lang="en-US" sz="2000" b="1" dirty="0">
                <a:solidFill>
                  <a:schemeClr val="bg1"/>
                </a:solidFill>
                <a:effectLst>
                  <a:outerShdw blurRad="50800" dist="38100" dir="5400000" algn="t" rotWithShape="0">
                    <a:prstClr val="black">
                      <a:alpha val="40000"/>
                    </a:prstClr>
                  </a:outerShdw>
                </a:effectLst>
                <a:latin typeface="Georgia" panose="02040502050405020303" pitchFamily="18" charset="0"/>
              </a:rPr>
              <a:t>Must see to believe!</a:t>
            </a:r>
            <a:br>
              <a:rPr lang="en-US" sz="2000" b="1"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1800" i="1" dirty="0">
                <a:solidFill>
                  <a:schemeClr val="bg1"/>
                </a:solidFill>
                <a:effectLst>
                  <a:outerShdw blurRad="50800" dist="38100" dir="5400000" algn="t" rotWithShape="0">
                    <a:prstClr val="black">
                      <a:alpha val="40000"/>
                    </a:prstClr>
                  </a:outerShdw>
                </a:effectLst>
                <a:latin typeface="Georgia" panose="02040502050405020303" pitchFamily="18" charset="0"/>
              </a:rPr>
              <a:t>Absolutely stunning renovation in Historic Downtown Summerville!</a:t>
            </a:r>
            <a:endParaRPr lang="en-US" sz="1100" i="1" dirty="0">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4417060"/>
            <a:ext cx="7779598" cy="3446683"/>
          </a:xfrm>
        </p:spPr>
        <p:txBody>
          <a:bodyPr anchor="ctr">
            <a:noAutofit/>
          </a:bodyPr>
          <a:lstStyle/>
          <a:p>
            <a:r>
              <a:rPr lang="en-US" sz="1200" dirty="0">
                <a:solidFill>
                  <a:schemeClr val="tx1"/>
                </a:solidFill>
                <a:latin typeface="Georgia" panose="02040502050405020303" pitchFamily="18" charset="0"/>
              </a:rPr>
              <a:t>5 bedrooms and 4 bathrooms (all on one floor) within a few hundred yards of town square! This home has been completely rebuilt from the floor up. There are beautiful oak hardwood floors throughout the entire house, except for the bathrooms which all have high-end tile. The kitchen is absolutely stunning with brand new, solid wood cabinets. There is a modern gray island with a beautiful white farm sink. The appliances are high end and the granite counters are stunning. The kitchen opens into a large living room. Recessed LED can lights and 9' ceilings give this room a large, clean feel. The master suite is very large, with a spacious bedroom, and large his and her custom built walk-in closets. The rustic barn doors are the perfect accent for the closets. You will be blown away when you enter the huge master bathroom! The free-standing tub along with ultra high-end shower will appeal to anyone. The 2 vanities feature solid wood cabinetry and gorgeous marble countertops. You won't believe the shiplap accent walls! No expense was spared in this renovation! You will love the huge pantry/laundry room directly off of the kitchen. There is tons of storage space for any large family. The other 3 bathrooms each have high-end tile work, and solid vanities with natural stone tops. There are too many upgrades to name. The front porch features an original barreled ceiling that was saved from the original house. The screen porch at the rear of the house has modern stainless steel cable and solid tongue and groove flooring, as well as can lighting and a new ceiling fan. There is a large back yard with brand new sod, as well as a 2 car garage/workshop in the rear of the property. You won't find another property that can compare to this in this location. List agent is owner.</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9420" y="810987"/>
            <a:ext cx="1801727" cy="1202821"/>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53" y="810987"/>
            <a:ext cx="1801727" cy="1202821"/>
          </a:xfrm>
          <a:prstGeom prst="rect">
            <a:avLst/>
          </a:prstGeom>
          <a:ln>
            <a:noFill/>
          </a:ln>
          <a:effectLst>
            <a:softEdge rad="112500"/>
          </a:effectLst>
        </p:spPr>
      </p:pic>
      <p:sp>
        <p:nvSpPr>
          <p:cNvPr id="13" name="Rectangle 12"/>
          <p:cNvSpPr/>
          <p:nvPr/>
        </p:nvSpPr>
        <p:spPr>
          <a:xfrm>
            <a:off x="5044682" y="9066565"/>
            <a:ext cx="2724119" cy="954107"/>
          </a:xfrm>
          <a:prstGeom prst="rect">
            <a:avLst/>
          </a:prstGeom>
        </p:spPr>
        <p:txBody>
          <a:bodyPr wrap="square">
            <a:spAutoFit/>
          </a:bodyPr>
          <a:lstStyle/>
          <a:p>
            <a:pPr algn="r"/>
            <a:r>
              <a:rPr lang="en-US" sz="1400" b="1" dirty="0">
                <a:latin typeface="Georgia" panose="02040502050405020303" pitchFamily="18" charset="0"/>
              </a:rPr>
              <a:t>Michael Marshall</a:t>
            </a:r>
          </a:p>
          <a:p>
            <a:pPr algn="r"/>
            <a:r>
              <a:rPr lang="en-US" sz="1400" dirty="0">
                <a:latin typeface="Georgia" panose="02040502050405020303" pitchFamily="18" charset="0"/>
              </a:rPr>
              <a:t>Mobile - (843) 693-5973</a:t>
            </a:r>
          </a:p>
          <a:p>
            <a:pPr algn="r"/>
            <a:r>
              <a:rPr lang="en-US" sz="1400" dirty="0">
                <a:latin typeface="Georgia" panose="02040502050405020303" pitchFamily="18" charset="0"/>
                <a:hlinkClick r:id="rId5"/>
              </a:rPr>
              <a:t>michaelbmarshall@gmail.com</a:t>
            </a:r>
            <a:endParaRPr lang="en-US" sz="1400" dirty="0">
              <a:latin typeface="Georgia" panose="02040502050405020303" pitchFamily="18" charset="0"/>
            </a:endParaRPr>
          </a:p>
          <a:p>
            <a:pPr algn="r"/>
            <a:r>
              <a:rPr lang="en-US" sz="1400" dirty="0">
                <a:latin typeface="Georgia" panose="02040502050405020303" pitchFamily="18" charset="0"/>
                <a:hlinkClick r:id="rId6"/>
              </a:rPr>
              <a:t>www.agentownedrealty.com</a:t>
            </a:r>
            <a:r>
              <a:rPr lang="en-US" sz="1400" dirty="0">
                <a:latin typeface="Georgia" panose="02040502050405020303" pitchFamily="18" charset="0"/>
              </a:rPr>
              <a:t> </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534400" y="8811384"/>
            <a:ext cx="914399" cy="1142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103364" y="9186810"/>
            <a:ext cx="1558471" cy="713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9128120"/>
            <a:ext cx="2720517" cy="830997"/>
          </a:xfrm>
          <a:prstGeom prst="rect">
            <a:avLst/>
          </a:prstGeom>
        </p:spPr>
        <p:txBody>
          <a:bodyPr wrap="square">
            <a:spAutoFit/>
          </a:bodyPr>
          <a:lstStyle/>
          <a:p>
            <a:r>
              <a:rPr lang="en-US" sz="1200" dirty="0" err="1">
                <a:latin typeface="Georgia" panose="02040502050405020303" pitchFamily="18" charset="0"/>
              </a:rPr>
              <a:t>AgentOwned</a:t>
            </a:r>
            <a:r>
              <a:rPr lang="en-US" sz="1200" dirty="0">
                <a:latin typeface="Georgia" panose="02040502050405020303" pitchFamily="18" charset="0"/>
              </a:rPr>
              <a:t> Realty Co.</a:t>
            </a:r>
            <a:br>
              <a:rPr lang="en-US" sz="1200" dirty="0">
                <a:latin typeface="Georgia" panose="02040502050405020303" pitchFamily="18" charset="0"/>
              </a:rPr>
            </a:br>
            <a:r>
              <a:rPr lang="en-US" sz="1200" dirty="0">
                <a:latin typeface="Georgia" panose="02040502050405020303" pitchFamily="18" charset="0"/>
              </a:rPr>
              <a:t>Premier Group</a:t>
            </a:r>
          </a:p>
          <a:p>
            <a:r>
              <a:rPr lang="en-US" sz="1200" dirty="0">
                <a:latin typeface="Georgia" panose="02040502050405020303" pitchFamily="18" charset="0"/>
              </a:rPr>
              <a:t>141 A N. Main Street</a:t>
            </a:r>
          </a:p>
          <a:p>
            <a:r>
              <a:rPr lang="en-US" sz="1200" dirty="0">
                <a:latin typeface="Georgia" panose="02040502050405020303" pitchFamily="18" charset="0"/>
              </a:rPr>
              <a:t>Summerville, SC 29483</a:t>
            </a:r>
          </a:p>
        </p:txBody>
      </p:sp>
      <p:sp>
        <p:nvSpPr>
          <p:cNvPr id="5" name="Rectangle 4"/>
          <p:cNvSpPr/>
          <p:nvPr/>
        </p:nvSpPr>
        <p:spPr>
          <a:xfrm>
            <a:off x="-3599" y="3709173"/>
            <a:ext cx="7772400" cy="707886"/>
          </a:xfrm>
          <a:prstGeom prst="rect">
            <a:avLst/>
          </a:prstGeom>
          <a:gradFill flip="none" rotWithShape="1">
            <a:gsLst>
              <a:gs pos="0">
                <a:schemeClr val="tx2"/>
              </a:gs>
              <a:gs pos="50000">
                <a:schemeClr val="accent1"/>
              </a:gs>
              <a:gs pos="100000">
                <a:schemeClr val="tx2"/>
              </a:gs>
            </a:gsLst>
            <a:lin ang="0" scaled="0"/>
            <a:tileRect/>
          </a:gradFill>
          <a:ln>
            <a:solidFill>
              <a:schemeClr val="tx2"/>
            </a:solidFill>
          </a:ln>
          <a:effectLst>
            <a:outerShdw blurRad="50800" dist="38100" dir="5400000" algn="t" rotWithShape="0">
              <a:prstClr val="black">
                <a:alpha val="40000"/>
              </a:prstClr>
            </a:outerShdw>
          </a:effectLst>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211 E Richardson Avenue | Summerville, SC 29483</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16020091 | $599,000</a:t>
            </a:r>
            <a:endParaRPr lang="en-US" dirty="0"/>
          </a:p>
        </p:txBody>
      </p:sp>
      <p:sp>
        <p:nvSpPr>
          <p:cNvPr id="6" name="Up Ribbon 5"/>
          <p:cNvSpPr/>
          <p:nvPr/>
        </p:nvSpPr>
        <p:spPr>
          <a:xfrm>
            <a:off x="8534400" y="937065"/>
            <a:ext cx="5914361" cy="914400"/>
          </a:xfrm>
          <a:prstGeom prst="ribbon2">
            <a:avLst>
              <a:gd name="adj1" fmla="val 16667"/>
              <a:gd name="adj2" fmla="val 68689"/>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l="50000" t="50000" r="50000" b="50000"/>
            </a:path>
            <a:tileRect/>
          </a:gradFill>
          <a:ln>
            <a:solidFill>
              <a:schemeClr val="bg1">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solidFill>
                  <a:schemeClr val="tx1"/>
                </a:solidFill>
                <a:latin typeface="Georgia" panose="02040502050405020303" pitchFamily="18" charset="0"/>
              </a:rPr>
              <a:t>$2000 Buyer's Agent BONUS!!!</a:t>
            </a:r>
          </a:p>
          <a:p>
            <a:pPr algn="ctr"/>
            <a:r>
              <a:rPr lang="en-US" i="1" dirty="0">
                <a:ln>
                  <a:solidFill>
                    <a:schemeClr val="tx1"/>
                  </a:solidFill>
                </a:ln>
                <a:solidFill>
                  <a:schemeClr val="tx1"/>
                </a:solidFill>
                <a:latin typeface="Georgia" panose="02040502050405020303" pitchFamily="18" charset="0"/>
              </a:rPr>
              <a:t>Limited time offer!!</a:t>
            </a: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69420" y="2403149"/>
            <a:ext cx="1801727" cy="1202821"/>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3" y="2403149"/>
            <a:ext cx="1801727" cy="1202821"/>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66" y="7863743"/>
            <a:ext cx="1801727" cy="1202821"/>
          </a:xfrm>
          <a:prstGeom prst="rect">
            <a:avLst/>
          </a:prstGeom>
          <a:ln>
            <a:noFill/>
          </a:ln>
          <a:effectLst>
            <a:softEdge rad="112500"/>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92851" y="7863743"/>
            <a:ext cx="1801727" cy="1202821"/>
          </a:xfrm>
          <a:prstGeom prst="rect">
            <a:avLst/>
          </a:prstGeom>
          <a:ln>
            <a:noFill/>
          </a:ln>
          <a:effectLst>
            <a:softEdge rad="112500"/>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81136" y="7863743"/>
            <a:ext cx="1801727" cy="1202821"/>
          </a:xfrm>
          <a:prstGeom prst="rect">
            <a:avLst/>
          </a:prstGeom>
          <a:ln>
            <a:noFill/>
          </a:ln>
          <a:effectLst>
            <a:softEdge rad="112500"/>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9420" y="7863743"/>
            <a:ext cx="1801727" cy="1202821"/>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390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Must see to believe! Absolutely stunning renovation in 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21</cp:revision>
  <dcterms:created xsi:type="dcterms:W3CDTF">2006-08-16T00:00:00Z</dcterms:created>
  <dcterms:modified xsi:type="dcterms:W3CDTF">2016-08-24T13:42:53Z</dcterms:modified>
</cp:coreProperties>
</file>