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8/24/2018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gif"/><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699" y="1"/>
            <a:ext cx="7772400" cy="957246"/>
          </a:xfrm>
        </p:spPr>
        <p:txBody>
          <a:bodyPr anchor="t">
            <a:noAutofit/>
          </a:bodyPr>
          <a:lstStyle/>
          <a:p>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Foxbank Plantation Open House Saturday 2-4</a:t>
            </a:r>
            <a:br>
              <a:rPr lang="en-US" sz="24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i="1" dirty="0">
                <a:solidFill>
                  <a:srgbClr val="FFFF00"/>
                </a:solidFill>
                <a:effectLst>
                  <a:outerShdw blurRad="38100" dist="38100" dir="2700000" algn="tl">
                    <a:srgbClr val="000000">
                      <a:alpha val="43137"/>
                    </a:srgbClr>
                  </a:outerShdw>
                </a:effectLst>
                <a:latin typeface="Georgia" panose="02040502050405020303" pitchFamily="18" charset="0"/>
              </a:rPr>
              <a:t>$1000 Agent Bonus!!</a:t>
            </a:r>
          </a:p>
        </p:txBody>
      </p:sp>
      <p:sp>
        <p:nvSpPr>
          <p:cNvPr id="3" name="Subtitle 2"/>
          <p:cNvSpPr>
            <a:spLocks noGrp="1"/>
          </p:cNvSpPr>
          <p:nvPr>
            <p:ph type="subTitle" idx="1"/>
          </p:nvPr>
        </p:nvSpPr>
        <p:spPr>
          <a:xfrm>
            <a:off x="-11699" y="6241504"/>
            <a:ext cx="7772400" cy="2260629"/>
          </a:xfrm>
        </p:spPr>
        <p:txBody>
          <a:bodyPr anchor="ctr">
            <a:noAutofit/>
          </a:bodyPr>
          <a:lstStyle/>
          <a:p>
            <a:r>
              <a:rPr lang="en-US" sz="1600" dirty="0">
                <a:solidFill>
                  <a:schemeClr val="tx2"/>
                </a:solidFill>
                <a:latin typeface="Georgia" panose="02040502050405020303" pitchFamily="18" charset="0"/>
              </a:rPr>
              <a:t>Absolutely immaculate home on a corner lot with many upgrades throughout. Four bedrooms, including one on the main floor, Three full baths and a large flex space. The main floor has all Hardwood Flooring, two living areas and cathedral ceilings. The eat in kitchen is very large with granite counter tops, large island, Butler's pantry, huge separate pantry, more cabinet space than you can fill and all stainless steel appliances. This home also features a separate Formal Dining room. Home has a fireplace and large screened porch. Master bedroom is very large with Dual Master walk in closets. Master bathroom is very spacious with garden tub, Dual vanities and large glass shower. You have to see this home to believe it.</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8557" r="7499"/>
          <a:stretch/>
        </p:blipFill>
        <p:spPr>
          <a:xfrm>
            <a:off x="2085092" y="696052"/>
            <a:ext cx="3641591" cy="3287790"/>
          </a:xfrm>
          <a:prstGeom prst="rect">
            <a:avLst/>
          </a:prstGeom>
          <a:ln>
            <a:noFill/>
          </a:ln>
          <a:effectLst>
            <a:softEdge rad="112500"/>
          </a:effectLst>
        </p:spPr>
      </p:pic>
      <p:sp>
        <p:nvSpPr>
          <p:cNvPr id="5" name="Rectangle 4"/>
          <p:cNvSpPr/>
          <p:nvPr/>
        </p:nvSpPr>
        <p:spPr>
          <a:xfrm>
            <a:off x="-11699" y="5104066"/>
            <a:ext cx="7772400" cy="892552"/>
          </a:xfrm>
          <a:prstGeom prst="rect">
            <a:avLst/>
          </a:prstGeom>
        </p:spPr>
        <p:txBody>
          <a:bodyPr wrap="square">
            <a:spAutoFit/>
          </a:bodyPr>
          <a:lstStyle/>
          <a:p>
            <a:pPr algn="ctr"/>
            <a:r>
              <a:rPr lang="en-US" sz="2800" b="1" dirty="0">
                <a:solidFill>
                  <a:schemeClr val="tx2"/>
                </a:solidFill>
                <a:effectLst>
                  <a:outerShdw blurRad="50800" dist="38100" dir="5400000" algn="t" rotWithShape="0">
                    <a:prstClr val="black">
                      <a:alpha val="40000"/>
                    </a:prstClr>
                  </a:outerShdw>
                </a:effectLst>
                <a:latin typeface="Georgia" panose="02040502050405020303" pitchFamily="18" charset="0"/>
              </a:rPr>
              <a:t>211 Red Leaf Boulevard</a:t>
            </a:r>
          </a:p>
          <a:p>
            <a:pPr algn="ctr"/>
            <a:r>
              <a:rPr lang="en-US" sz="2400" dirty="0">
                <a:solidFill>
                  <a:schemeClr val="tx2"/>
                </a:solidFill>
                <a:effectLst>
                  <a:outerShdw blurRad="50800" dist="38100" dir="5400000" algn="t" rotWithShape="0">
                    <a:prstClr val="black">
                      <a:alpha val="40000"/>
                    </a:prstClr>
                  </a:outerShdw>
                </a:effectLst>
                <a:latin typeface="Georgia" panose="02040502050405020303" pitchFamily="18" charset="0"/>
              </a:rPr>
              <a:t>Moncks Corner ~ MLS# 18021596 ~ $312,000</a:t>
            </a:r>
            <a:endParaRPr lang="en-US" sz="2400" dirty="0">
              <a:solidFill>
                <a:schemeClr val="tx2"/>
              </a:solidFill>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36" y="3982176"/>
            <a:ext cx="1682496" cy="1123224"/>
          </a:xfrm>
          <a:prstGeom prst="rect">
            <a:avLst/>
          </a:prstGeom>
          <a:ln>
            <a:noFill/>
          </a:ln>
          <a:effectLst>
            <a:softEdge rad="112500"/>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1936" y="2881690"/>
            <a:ext cx="1682496" cy="1094306"/>
          </a:xfrm>
          <a:prstGeom prst="rect">
            <a:avLst/>
          </a:prstGeom>
          <a:ln>
            <a:noFill/>
          </a:ln>
          <a:effectLst>
            <a:softEdge rad="112500"/>
          </a:effectLst>
        </p:spPr>
      </p:pic>
      <p:pic>
        <p:nvPicPr>
          <p:cNvPr id="10" name="Picture 9"/>
          <p:cNvPicPr>
            <a:picLocks noChangeAspect="1"/>
          </p:cNvPicPr>
          <p:nvPr/>
        </p:nvPicPr>
        <p:blipFill rotWithShape="1">
          <a:blip r:embed="rId5" cstate="print">
            <a:extLst>
              <a:ext uri="{28A0092B-C50C-407E-A947-70E740481C1C}">
                <a14:useLocalDpi xmlns:a14="http://schemas.microsoft.com/office/drawing/2010/main" val="0"/>
              </a:ext>
            </a:extLst>
          </a:blip>
          <a:srcRect r="50000"/>
          <a:stretch/>
        </p:blipFill>
        <p:spPr>
          <a:xfrm>
            <a:off x="8458200" y="419100"/>
            <a:ext cx="913220" cy="1076295"/>
          </a:xfrm>
          <a:prstGeom prst="rect">
            <a:avLst/>
          </a:prstGeom>
          <a:ln>
            <a:noFill/>
          </a:ln>
          <a:effectLst>
            <a:softEdge rad="112500"/>
          </a:effectLst>
        </p:spPr>
      </p:pic>
      <p:sp>
        <p:nvSpPr>
          <p:cNvPr id="13" name="Rectangle 12"/>
          <p:cNvSpPr/>
          <p:nvPr/>
        </p:nvSpPr>
        <p:spPr>
          <a:xfrm>
            <a:off x="1962390" y="8686800"/>
            <a:ext cx="3824223" cy="1077218"/>
          </a:xfrm>
          <a:prstGeom prst="rect">
            <a:avLst/>
          </a:prstGeom>
        </p:spPr>
        <p:txBody>
          <a:bodyPr wrap="square">
            <a:spAutoFit/>
          </a:bodyPr>
          <a:lstStyle/>
          <a:p>
            <a:pPr algn="ctr"/>
            <a:r>
              <a:rPr lang="en-US" sz="1400" b="1" dirty="0">
                <a:latin typeface="Georgia" panose="02040502050405020303" pitchFamily="18" charset="0"/>
              </a:rPr>
              <a:t>Joanie </a:t>
            </a:r>
            <a:r>
              <a:rPr lang="en-US" sz="1400" b="1" dirty="0" err="1">
                <a:latin typeface="Georgia" panose="02040502050405020303" pitchFamily="18" charset="0"/>
              </a:rPr>
              <a:t>Rhoten</a:t>
            </a:r>
            <a:endParaRPr lang="en-US" sz="1400" b="1" dirty="0">
              <a:latin typeface="Georgia" panose="02040502050405020303" pitchFamily="18" charset="0"/>
            </a:endParaRPr>
          </a:p>
          <a:p>
            <a:pPr algn="ctr"/>
            <a:endParaRPr lang="en-US" sz="1400" b="1" dirty="0">
              <a:latin typeface="Georgia" panose="02040502050405020303" pitchFamily="18" charset="0"/>
            </a:endParaRPr>
          </a:p>
          <a:p>
            <a:pPr algn="ctr"/>
            <a:r>
              <a:rPr lang="en-US" sz="1200" dirty="0">
                <a:latin typeface="Georgia" panose="02040502050405020303" pitchFamily="18" charset="0"/>
              </a:rPr>
              <a:t>Office: </a:t>
            </a:r>
            <a:r>
              <a:rPr lang="en-US" sz="1200" dirty="0"/>
              <a:t>843-261-7166 | </a:t>
            </a:r>
            <a:r>
              <a:rPr lang="en-US" sz="1200" dirty="0">
                <a:latin typeface="Georgia" panose="02040502050405020303" pitchFamily="18" charset="0"/>
              </a:rPr>
              <a:t>Mobile: </a:t>
            </a:r>
            <a:r>
              <a:rPr lang="en-US" sz="1200" dirty="0"/>
              <a:t>513-518-7475</a:t>
            </a:r>
            <a:endParaRPr lang="en-US" sz="1200" dirty="0">
              <a:latin typeface="Georgia" panose="02040502050405020303" pitchFamily="18" charset="0"/>
            </a:endParaRPr>
          </a:p>
          <a:p>
            <a:pPr algn="ctr"/>
            <a:r>
              <a:rPr lang="en-US" sz="1200" dirty="0">
                <a:latin typeface="Georgia" panose="02040502050405020303" pitchFamily="18" charset="0"/>
              </a:rPr>
              <a:t>joanie.rhoten@agentownedrealty.com</a:t>
            </a:r>
          </a:p>
          <a:p>
            <a:pPr algn="ctr"/>
            <a:r>
              <a:rPr lang="en-US" sz="1200" dirty="0">
                <a:latin typeface="Georgia" panose="02040502050405020303" pitchFamily="18" charset="0"/>
              </a:rPr>
              <a:t>www.agentownedmainst.com</a:t>
            </a:r>
            <a:endParaRPr lang="en-US" sz="1400" dirty="0">
              <a:latin typeface="Georgia" panose="02040502050405020303" pitchFamily="18" charset="0"/>
            </a:endParaRP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7762305" y="8568482"/>
            <a:ext cx="1809750" cy="8345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0874" y="9830366"/>
            <a:ext cx="7790750" cy="230832"/>
          </a:xfrm>
          <a:prstGeom prst="rect">
            <a:avLst/>
          </a:prstGeom>
        </p:spPr>
        <p:txBody>
          <a:bodyPr wrap="square">
            <a:spAutoFit/>
          </a:bodyPr>
          <a:lstStyle/>
          <a:p>
            <a:pPr algn="ctr"/>
            <a:r>
              <a:rPr lang="en-US" sz="900" dirty="0">
                <a:latin typeface="Georgia" panose="02040502050405020303" pitchFamily="18" charset="0"/>
              </a:rPr>
              <a:t>AgentOwned Realty  Co. Premier Group | 141 A N. Main Street | Summerville, SC 29483</a:t>
            </a:r>
          </a:p>
        </p:txBody>
      </p:sp>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1936" y="696052"/>
            <a:ext cx="1682496" cy="1096483"/>
          </a:xfrm>
          <a:prstGeom prst="rect">
            <a:avLst/>
          </a:prstGeom>
          <a:ln>
            <a:noFill/>
          </a:ln>
          <a:effectLst>
            <a:softEdge rad="112500"/>
          </a:effectLst>
        </p:spPr>
      </p:pic>
      <p:sp>
        <p:nvSpPr>
          <p:cNvPr id="11" name="Up Ribbon 10"/>
          <p:cNvSpPr/>
          <p:nvPr/>
        </p:nvSpPr>
        <p:spPr>
          <a:xfrm>
            <a:off x="-7543800" y="2913011"/>
            <a:ext cx="7412160" cy="762000"/>
          </a:xfrm>
          <a:prstGeom prst="ribbon2">
            <a:avLst>
              <a:gd name="adj1" fmla="val 16667"/>
              <a:gd name="adj2" fmla="val 74386"/>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a:solidFill>
                  <a:schemeClr val="tx1"/>
                </a:solidFill>
                <a:effectLst>
                  <a:outerShdw blurRad="38100" dist="38100" dir="2700000" algn="tl">
                    <a:srgbClr val="000000">
                      <a:alpha val="43137"/>
                    </a:srgbClr>
                  </a:outerShdw>
                </a:effectLst>
                <a:latin typeface="Georgia" panose="02040502050405020303" pitchFamily="18" charset="0"/>
              </a:rPr>
              <a:t>Free Charleston Print to First 10 Visitors</a:t>
            </a:r>
          </a:p>
          <a:p>
            <a:pPr algn="ctr"/>
            <a:r>
              <a:rPr lang="en-US" sz="1800" i="1" dirty="0">
                <a:solidFill>
                  <a:schemeClr val="tx1"/>
                </a:solidFill>
                <a:effectLst>
                  <a:outerShdw blurRad="38100" dist="38100" dir="2700000" algn="tl">
                    <a:srgbClr val="000000">
                      <a:alpha val="43137"/>
                    </a:srgbClr>
                  </a:outerShdw>
                </a:effectLst>
                <a:latin typeface="Georgia" panose="02040502050405020303" pitchFamily="18" charset="0"/>
              </a:rPr>
              <a:t>Register for a Housewarming Gift Basket!</a:t>
            </a:r>
          </a:p>
        </p:txBody>
      </p:sp>
      <p:pic>
        <p:nvPicPr>
          <p:cNvPr id="20" name="Picture 19">
            <a:extLst>
              <a:ext uri="{FF2B5EF4-FFF2-40B4-BE49-F238E27FC236}">
                <a16:creationId xmlns:a16="http://schemas.microsoft.com/office/drawing/2014/main" id="{824396DB-6E6A-43C8-8CDB-A10A26341B1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1936" y="1798714"/>
            <a:ext cx="1682496" cy="1076797"/>
          </a:xfrm>
          <a:prstGeom prst="rect">
            <a:avLst/>
          </a:prstGeom>
          <a:ln>
            <a:noFill/>
          </a:ln>
          <a:effectLst>
            <a:softEdge rad="112500"/>
          </a:effectLst>
        </p:spPr>
      </p:pic>
      <p:pic>
        <p:nvPicPr>
          <p:cNvPr id="21" name="Picture 20">
            <a:extLst>
              <a:ext uri="{FF2B5EF4-FFF2-40B4-BE49-F238E27FC236}">
                <a16:creationId xmlns:a16="http://schemas.microsoft.com/office/drawing/2014/main" id="{2E83BCF7-5A9B-4776-B338-E6465258D4B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23062" y="3982176"/>
            <a:ext cx="1682495" cy="1123224"/>
          </a:xfrm>
          <a:prstGeom prst="rect">
            <a:avLst/>
          </a:prstGeom>
          <a:ln>
            <a:noFill/>
          </a:ln>
          <a:effectLst>
            <a:softEdge rad="112500"/>
          </a:effectLst>
        </p:spPr>
      </p:pic>
      <p:pic>
        <p:nvPicPr>
          <p:cNvPr id="22" name="Picture 21">
            <a:extLst>
              <a:ext uri="{FF2B5EF4-FFF2-40B4-BE49-F238E27FC236}">
                <a16:creationId xmlns:a16="http://schemas.microsoft.com/office/drawing/2014/main" id="{FC2E9DB9-BF51-4CD6-9B97-A55A06DB4706}"/>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44188" y="3982176"/>
            <a:ext cx="1682495" cy="1123224"/>
          </a:xfrm>
          <a:prstGeom prst="rect">
            <a:avLst/>
          </a:prstGeom>
          <a:ln>
            <a:noFill/>
          </a:ln>
          <a:effectLst>
            <a:softEdge rad="112500"/>
          </a:effectLst>
        </p:spPr>
      </p:pic>
      <p:pic>
        <p:nvPicPr>
          <p:cNvPr id="23" name="Picture 22">
            <a:extLst>
              <a:ext uri="{FF2B5EF4-FFF2-40B4-BE49-F238E27FC236}">
                <a16:creationId xmlns:a16="http://schemas.microsoft.com/office/drawing/2014/main" id="{2CC2C14A-5B97-4496-9F92-994BB8CFC685}"/>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27343" y="3960791"/>
            <a:ext cx="1682495" cy="1123224"/>
          </a:xfrm>
          <a:prstGeom prst="rect">
            <a:avLst/>
          </a:prstGeom>
          <a:ln>
            <a:noFill/>
          </a:ln>
          <a:effectLst>
            <a:softEdge rad="112500"/>
          </a:effectLst>
        </p:spPr>
      </p:pic>
      <p:pic>
        <p:nvPicPr>
          <p:cNvPr id="24" name="Picture 23">
            <a:extLst>
              <a:ext uri="{FF2B5EF4-FFF2-40B4-BE49-F238E27FC236}">
                <a16:creationId xmlns:a16="http://schemas.microsoft.com/office/drawing/2014/main" id="{7612D9A2-F730-4A80-BEA2-FDD6DD6B4B02}"/>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41579" y="2867434"/>
            <a:ext cx="1654024" cy="1094306"/>
          </a:xfrm>
          <a:prstGeom prst="rect">
            <a:avLst/>
          </a:prstGeom>
          <a:ln>
            <a:noFill/>
          </a:ln>
          <a:effectLst>
            <a:softEdge rad="112500"/>
          </a:effectLst>
        </p:spPr>
      </p:pic>
      <p:pic>
        <p:nvPicPr>
          <p:cNvPr id="25" name="Picture 24">
            <a:extLst>
              <a:ext uri="{FF2B5EF4-FFF2-40B4-BE49-F238E27FC236}">
                <a16:creationId xmlns:a16="http://schemas.microsoft.com/office/drawing/2014/main" id="{07F4BC48-779B-41BD-B3D7-FBA7106D0A1B}"/>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47371" y="696052"/>
            <a:ext cx="1642440" cy="1096483"/>
          </a:xfrm>
          <a:prstGeom prst="rect">
            <a:avLst/>
          </a:prstGeom>
          <a:ln>
            <a:noFill/>
          </a:ln>
          <a:effectLst>
            <a:softEdge rad="112500"/>
          </a:effectLst>
        </p:spPr>
      </p:pic>
      <p:pic>
        <p:nvPicPr>
          <p:cNvPr id="26" name="Picture 25">
            <a:extLst>
              <a:ext uri="{FF2B5EF4-FFF2-40B4-BE49-F238E27FC236}">
                <a16:creationId xmlns:a16="http://schemas.microsoft.com/office/drawing/2014/main" id="{B5723B02-72C4-4D5A-80F2-8CAA4050B196}"/>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60994" y="1791586"/>
            <a:ext cx="1615195" cy="1076797"/>
          </a:xfrm>
          <a:prstGeom prst="rect">
            <a:avLst/>
          </a:prstGeom>
          <a:ln>
            <a:noFill/>
          </a:ln>
          <a:effectLst>
            <a:softEdge rad="112500"/>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210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Foxbank Plantation Open House Saturday 2-4 $1000 Agent Bonus!!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18</cp:revision>
  <dcterms:created xsi:type="dcterms:W3CDTF">2006-08-16T00:00:00Z</dcterms:created>
  <dcterms:modified xsi:type="dcterms:W3CDTF">2018-08-24T10:17:02Z</dcterms:modified>
</cp:coreProperties>
</file>