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388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18" Type="http://schemas.openxmlformats.org/officeDocument/2006/relationships/image" Target="../media/image14.jpeg"/><Relationship Id="rId3" Type="http://schemas.openxmlformats.org/officeDocument/2006/relationships/image" Target="../media/image1.jpg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1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hyperlink" Target="mailto:bobglover08@gmail.com" TargetMode="External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19" Type="http://schemas.openxmlformats.org/officeDocument/2006/relationships/image" Target="../media/image15.jpeg"/><Relationship Id="rId4" Type="http://schemas.openxmlformats.org/officeDocument/2006/relationships/hyperlink" Target="mailto:mriser@ccim.net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800971"/>
            <a:ext cx="3886200" cy="260573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211 W Main St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Moncks Corner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MLS# 1316507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$297,000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7610" y="4852239"/>
            <a:ext cx="4637181" cy="2434152"/>
          </a:xfrm>
        </p:spPr>
        <p:txBody>
          <a:bodyPr anchor="ctr">
            <a:noAutofit/>
          </a:bodyPr>
          <a:lstStyle/>
          <a:p>
            <a:r>
              <a:rPr lang="en-US" sz="2000" dirty="0"/>
              <a:t>POSSIBLE ZONING </a:t>
            </a:r>
            <a:r>
              <a:rPr lang="en-US" sz="2000" dirty="0" smtClean="0"/>
              <a:t>CONVERSION</a:t>
            </a:r>
            <a:br>
              <a:rPr lang="en-US" sz="2000" dirty="0" smtClean="0"/>
            </a:br>
            <a:r>
              <a:rPr lang="en-US" sz="2000" dirty="0" smtClean="0"/>
              <a:t>TO </a:t>
            </a:r>
            <a:r>
              <a:rPr lang="en-US" sz="2000" dirty="0"/>
              <a:t>COMMERCIAL WITH RIGHT USE </a:t>
            </a:r>
            <a:r>
              <a:rPr lang="en-US" sz="2000" dirty="0" smtClean="0"/>
              <a:t>(GENERAL OFFICE) </a:t>
            </a:r>
          </a:p>
          <a:p>
            <a:r>
              <a:rPr lang="en-US" sz="2000" b="1" i="1" dirty="0" smtClean="0"/>
              <a:t>OR</a:t>
            </a:r>
          </a:p>
          <a:p>
            <a:r>
              <a:rPr lang="en-US" sz="2000" dirty="0" smtClean="0"/>
              <a:t>LEAVE </a:t>
            </a:r>
            <a:r>
              <a:rPr lang="en-US" sz="2000" dirty="0"/>
              <a:t>IT AS ONE LARGE </a:t>
            </a:r>
            <a:r>
              <a:rPr lang="en-US" sz="2000" dirty="0" smtClean="0"/>
              <a:t>HOME</a:t>
            </a:r>
            <a:r>
              <a:rPr lang="en-US" sz="2000" dirty="0" smtClean="0"/>
              <a:t>!!</a:t>
            </a:r>
          </a:p>
          <a:p>
            <a:endParaRPr lang="en-US" sz="2000" dirty="0" smtClean="0"/>
          </a:p>
          <a:p>
            <a:r>
              <a:rPr lang="en-US" sz="2000" b="1" i="1" dirty="0">
                <a:solidFill>
                  <a:srgbClr val="FF0000"/>
                </a:solidFill>
              </a:rPr>
              <a:t>Owners state this will be sold this year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9" b="5586"/>
          <a:stretch/>
        </p:blipFill>
        <p:spPr>
          <a:xfrm>
            <a:off x="1" y="806375"/>
            <a:ext cx="3886200" cy="2600326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Michelle Riser &amp; Bob Glover</a:t>
            </a:r>
          </a:p>
          <a:p>
            <a:pPr algn="ctr"/>
            <a:r>
              <a:rPr lang="en-US" sz="1400" dirty="0" smtClean="0"/>
              <a:t>843-860-1229 (Michelle) | 843-693-1837 (Bob)</a:t>
            </a:r>
          </a:p>
          <a:p>
            <a:pPr algn="ctr"/>
            <a:r>
              <a:rPr lang="en-US" sz="1400" dirty="0" smtClean="0">
                <a:hlinkClick r:id="rId4"/>
              </a:rPr>
              <a:t>mriser@ccim.net</a:t>
            </a:r>
            <a:r>
              <a:rPr lang="en-US" sz="1400" dirty="0"/>
              <a:t> | </a:t>
            </a:r>
            <a:r>
              <a:rPr lang="en-US" sz="1400" dirty="0" smtClean="0">
                <a:hlinkClick r:id="rId5"/>
              </a:rPr>
              <a:t>bobglover08@gmail.com</a:t>
            </a:r>
            <a:r>
              <a:rPr lang="en-US" sz="1400" dirty="0" smtClean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84775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Residential 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Commercial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44560"/>
            <a:ext cx="1501961" cy="112647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0" y="3544560"/>
            <a:ext cx="1501961" cy="112647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220" y="3544560"/>
            <a:ext cx="1501961" cy="112647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39" y="3544560"/>
            <a:ext cx="1501961" cy="112647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30" y="3544560"/>
            <a:ext cx="1501961" cy="112647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7600"/>
            <a:ext cx="1501961" cy="112647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610" y="7467600"/>
            <a:ext cx="1501961" cy="112647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220" y="7467600"/>
            <a:ext cx="1501961" cy="112647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39" y="7467600"/>
            <a:ext cx="1501961" cy="112647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830" y="7467600"/>
            <a:ext cx="1501961" cy="112647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39" y="6159920"/>
            <a:ext cx="1501961" cy="112647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39" y="4852240"/>
            <a:ext cx="1501961" cy="11264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59919"/>
            <a:ext cx="1501961" cy="112647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852239"/>
            <a:ext cx="1501961" cy="112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43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211 W Main St  Moncks Corner MLS# 1316507 $297,000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18</cp:revision>
  <dcterms:created xsi:type="dcterms:W3CDTF">2006-08-16T00:00:00Z</dcterms:created>
  <dcterms:modified xsi:type="dcterms:W3CDTF">2014-09-17T14:05:26Z</dcterms:modified>
</cp:coreProperties>
</file>