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315200" cy="488358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4958467"/>
            <a:ext cx="4418446" cy="3893251"/>
          </a:xfrm>
        </p:spPr>
        <p:txBody>
          <a:bodyPr anchor="ctr">
            <a:noAutofit/>
          </a:bodyPr>
          <a:lstStyle/>
          <a:p>
            <a:r>
              <a:rPr lang="en-US" sz="1400" dirty="0">
                <a:solidFill>
                  <a:schemeClr val="tx2">
                    <a:lumMod val="75000"/>
                  </a:schemeClr>
                </a:solidFill>
                <a:latin typeface="Century Gothic" panose="020B0502020202020204" pitchFamily="34" charset="0"/>
              </a:rPr>
              <a:t>This exceptional home has all the features you would dream of having with an ideal, quiet location minutes from both downtown and the beach! It is nestled close to where the harbor meets the islands, meaning wonderful breezes on the screen porch, steps to the Old Bridge Park and great schools, and in the iconic Old Village! This fully renovated home is elevated, has three gathering areas, master on main level and four bedrooms upstairs. Many upgrades throughout this beautiful home with great storage and flex space. This private lot is beautifully landscaped, with a completely fenced in backyard including pool, patio and outdoor bar. Entertaining is effortless in this remarkable home. Enjoy true Lowcountry living at its finest! Close to beaches, shopping and the best dining! Must see!</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endParaRPr lang="en-US" sz="900">
              <a:solidFill>
                <a:schemeClr val="accent1">
                  <a:lumMod val="50000"/>
                </a:schemeClr>
              </a:solidFill>
              <a:latin typeface="Century Gothic" panose="020B0502020202020204" pitchFamily="34" charset="0"/>
            </a:endParaRPr>
          </a:p>
          <a:p>
            <a:pPr algn="ctr"/>
            <a:r>
              <a:rPr lang="en-US" sz="700">
                <a:solidFill>
                  <a:schemeClr val="accent1">
                    <a:lumMod val="50000"/>
                  </a:schemeClr>
                </a:solidFill>
                <a:latin typeface="Century Gothic" panose="020B0502020202020204" pitchFamily="34" charset="0"/>
              </a:rPr>
              <a:t>Jenkinson </a:t>
            </a:r>
            <a:r>
              <a:rPr lang="en-US" sz="700" dirty="0">
                <a:solidFill>
                  <a:schemeClr val="accent1">
                    <a:lumMod val="50000"/>
                  </a:schemeClr>
                </a:solidFill>
                <a:latin typeface="Century Gothic" panose="020B0502020202020204" pitchFamily="34" charset="0"/>
              </a:rPr>
              <a:t>&amp; Moore, LLC | Carolina One Real Estate | 1503 Palm Blvd | Isle of Palms, SC 29451-2280</a:t>
            </a:r>
          </a:p>
        </p:txBody>
      </p:sp>
      <p:sp>
        <p:nvSpPr>
          <p:cNvPr id="23" name="Rectangle 22"/>
          <p:cNvSpPr/>
          <p:nvPr/>
        </p:nvSpPr>
        <p:spPr>
          <a:xfrm>
            <a:off x="78502" y="-1061139"/>
            <a:ext cx="7315200" cy="830997"/>
          </a:xfrm>
          <a:prstGeom prst="rect">
            <a:avLst/>
          </a:prstGeom>
          <a:noFill/>
        </p:spPr>
        <p:txBody>
          <a:bodyPr wrap="square">
            <a:spAutoFit/>
          </a:bodyPr>
          <a:lstStyle/>
          <a:p>
            <a:r>
              <a:rPr lang="en-US" sz="2400" b="1" i="1" dirty="0">
                <a:ln w="3175">
                  <a:noFill/>
                </a:ln>
                <a:effectLst>
                  <a:outerShdw blurRad="50800" dist="38100" dir="5400000" algn="t" rotWithShape="0">
                    <a:prstClr val="black">
                      <a:alpha val="40000"/>
                    </a:prstClr>
                  </a:outerShdw>
                </a:effectLst>
                <a:latin typeface="Century Gothic" panose="020B0502020202020204" pitchFamily="34" charset="0"/>
              </a:rPr>
              <a:t>Price Reduced </a:t>
            </a:r>
          </a:p>
          <a:p>
            <a:r>
              <a:rPr lang="en-US" sz="2400" b="1" i="1" dirty="0">
                <a:ln w="3175">
                  <a:noFill/>
                </a:ln>
                <a:effectLst>
                  <a:outerShdw blurRad="50800" dist="38100" dir="5400000" algn="t" rotWithShape="0">
                    <a:prstClr val="black">
                      <a:alpha val="40000"/>
                    </a:prstClr>
                  </a:outerShdw>
                </a:effectLst>
                <a:latin typeface="Century Gothic" panose="020B0502020202020204" pitchFamily="34" charset="0"/>
              </a:rPr>
              <a:t>in the Old Village!</a:t>
            </a:r>
            <a:endParaRPr lang="en-US" sz="1800" b="1" i="1" dirty="0">
              <a:ln w="3175">
                <a:noFill/>
              </a:ln>
              <a:effectLst>
                <a:outerShdw blurRad="50800" dist="38100" dir="5400000" algn="t" rotWithShape="0">
                  <a:prstClr val="black">
                    <a:alpha val="40000"/>
                  </a:prstClr>
                </a:outerShdw>
              </a:effectLst>
              <a:latin typeface="Century Gothic" panose="020B0502020202020204" pitchFamily="34" charset="0"/>
            </a:endParaRPr>
          </a:p>
        </p:txBody>
      </p:sp>
      <p:sp>
        <p:nvSpPr>
          <p:cNvPr id="2" name="Title 1"/>
          <p:cNvSpPr>
            <a:spLocks noGrp="1"/>
          </p:cNvSpPr>
          <p:nvPr>
            <p:ph type="ctrTitle"/>
          </p:nvPr>
        </p:nvSpPr>
        <p:spPr>
          <a:xfrm>
            <a:off x="0" y="4140743"/>
            <a:ext cx="7307260" cy="734577"/>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211 William Street</a:t>
            </a:r>
            <a:br>
              <a:rPr lang="en-US" sz="28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Old Village ~ Mount Pleasant ~ MLS# 18017544 ~ $1,375,000</a:t>
            </a:r>
          </a:p>
        </p:txBody>
      </p:sp>
      <p:sp>
        <p:nvSpPr>
          <p:cNvPr id="5" name="Diagonal Stripe 4"/>
          <p:cNvSpPr/>
          <p:nvPr/>
        </p:nvSpPr>
        <p:spPr>
          <a:xfrm>
            <a:off x="-11858" y="-1"/>
            <a:ext cx="2221658" cy="2252385"/>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503214" y="499833"/>
            <a:ext cx="2636939" cy="692497"/>
          </a:xfrm>
          <a:prstGeom prst="rect">
            <a:avLst/>
          </a:prstGeom>
          <a:noFill/>
        </p:spPr>
        <p:txBody>
          <a:bodyPr wrap="none" rtlCol="0">
            <a:spAutoFit/>
          </a:bodyPr>
          <a:lstStyle/>
          <a:p>
            <a:pPr algn="ctr"/>
            <a:r>
              <a:rPr lang="en-US" sz="1300" dirty="0">
                <a:solidFill>
                  <a:schemeClr val="bg1"/>
                </a:solidFill>
                <a:effectLst>
                  <a:outerShdw blurRad="38100" dist="38100" dir="2700000" algn="tl">
                    <a:srgbClr val="000000">
                      <a:alpha val="43137"/>
                    </a:srgbClr>
                  </a:outerShdw>
                </a:effectLst>
                <a:latin typeface="Trebuchet MS" panose="020B0603020202020204" pitchFamily="34" charset="0"/>
              </a:rPr>
              <a:t>Just Listed - Old Village</a:t>
            </a:r>
          </a:p>
          <a:p>
            <a:pPr algn="ctr"/>
            <a:r>
              <a:rPr lang="en-US" sz="1300">
                <a:solidFill>
                  <a:schemeClr val="bg1"/>
                </a:solidFill>
                <a:effectLst>
                  <a:outerShdw blurRad="38100" dist="38100" dir="2700000" algn="tl">
                    <a:srgbClr val="000000">
                      <a:alpha val="43137"/>
                    </a:srgbClr>
                  </a:outerShdw>
                </a:effectLst>
                <a:latin typeface="Trebuchet MS" panose="020B0603020202020204" pitchFamily="34" charset="0"/>
              </a:rPr>
              <a:t>Open House Sunday, 6/24 </a:t>
            </a:r>
            <a:r>
              <a:rPr lang="en-US" sz="1300" dirty="0">
                <a:solidFill>
                  <a:schemeClr val="bg1"/>
                </a:solidFill>
                <a:effectLst>
                  <a:outerShdw blurRad="38100" dist="38100" dir="2700000" algn="tl">
                    <a:srgbClr val="000000">
                      <a:alpha val="43137"/>
                    </a:srgbClr>
                  </a:outerShdw>
                </a:effectLst>
                <a:latin typeface="Trebuchet MS" panose="020B0603020202020204" pitchFamily="34" charset="0"/>
              </a:rPr>
              <a:t>2-5</a:t>
            </a:r>
          </a:p>
          <a:p>
            <a:pPr algn="ctr"/>
            <a:r>
              <a:rPr lang="en-US" sz="1300" dirty="0">
                <a:solidFill>
                  <a:schemeClr val="bg1"/>
                </a:solidFill>
                <a:effectLst>
                  <a:outerShdw blurRad="38100" dist="38100" dir="2700000" algn="tl">
                    <a:srgbClr val="000000">
                      <a:alpha val="43137"/>
                    </a:srgbClr>
                  </a:outerShdw>
                </a:effectLst>
                <a:latin typeface="Trebuchet MS" panose="020B0603020202020204" pitchFamily="34" charset="0"/>
              </a:rPr>
              <a:t>Come Enjoy Some Refreshments!</a:t>
            </a:r>
            <a:endParaRPr lang="en-US" sz="13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67783" y="7929013"/>
            <a:ext cx="1365527" cy="915974"/>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808" y="6942965"/>
            <a:ext cx="1367379" cy="911586"/>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502" y="4962401"/>
            <a:ext cx="1367196" cy="911464"/>
          </a:xfrm>
          <a:prstGeom prst="rect">
            <a:avLst/>
          </a:prstGeom>
          <a:ln>
            <a:no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8502" y="5952683"/>
            <a:ext cx="1367196" cy="911464"/>
          </a:xfrm>
          <a:prstGeom prst="rect">
            <a:avLst/>
          </a:prstGeom>
          <a:ln>
            <a:no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7933368"/>
            <a:ext cx="1367427" cy="911618"/>
          </a:xfrm>
          <a:prstGeom prst="rect">
            <a:avLst/>
          </a:prstGeom>
          <a:ln>
            <a:noFill/>
          </a:ln>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832" y="6942543"/>
            <a:ext cx="1365478" cy="911585"/>
          </a:xfrm>
          <a:prstGeom prst="rect">
            <a:avLst/>
          </a:prstGeom>
          <a:ln>
            <a:noFill/>
          </a:ln>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599" y="4962401"/>
            <a:ext cx="1367196" cy="911464"/>
          </a:xfrm>
          <a:prstGeom prst="rect">
            <a:avLst/>
          </a:prstGeom>
          <a:ln>
            <a:noFill/>
          </a:ln>
        </p:spPr>
      </p:pic>
      <p:pic>
        <p:nvPicPr>
          <p:cNvPr id="30" name="Picture 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8871" y="5953105"/>
            <a:ext cx="1363400" cy="910198"/>
          </a:xfrm>
          <a:prstGeom prst="rect">
            <a:avLst/>
          </a:prstGeom>
          <a:ln>
            <a:noFill/>
          </a:ln>
        </p:spPr>
      </p:pic>
      <p:sp>
        <p:nvSpPr>
          <p:cNvPr id="4" name="Arrow: Down 3">
            <a:extLst>
              <a:ext uri="{FF2B5EF4-FFF2-40B4-BE49-F238E27FC236}">
                <a16:creationId xmlns:a16="http://schemas.microsoft.com/office/drawing/2014/main" id="{7D6FE409-2AA2-427A-BDB9-612B77AFAB7B}"/>
              </a:ext>
            </a:extLst>
          </p:cNvPr>
          <p:cNvSpPr/>
          <p:nvPr/>
        </p:nvSpPr>
        <p:spPr>
          <a:xfrm rot="7240525">
            <a:off x="8334376" y="2561783"/>
            <a:ext cx="228600" cy="830997"/>
          </a:xfrm>
          <a:prstGeom prst="downArrow">
            <a:avLst/>
          </a:prstGeom>
          <a:solidFill>
            <a:srgbClr val="FF0000"/>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438</TotalTime>
  <Words>218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211 William Street Old Village ~ Mount Pleasant ~ MLS# 18017544 ~ $1,375,000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2018-06-22T18:35:15Z</dcterms:modified>
</cp:coreProperties>
</file>