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3B9"/>
    <a:srgbClr val="C9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477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8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06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1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4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30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1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1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1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0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8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EE09-42B9-43F4-B5E7-6850071F296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5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hyperlink" Target="https://youtu.be/NfUI1a5X1w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3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315200" cy="89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40458"/>
            <a:ext cx="7315200" cy="2016512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 ACRES... Plus a unique opportunity to own a gorgeous all brick 3 bedroom 2-bathroom home with a very large, vaulted ceiling family room with a real brick fireplace. A very large all brick detached garage with 2 storage sheds. A large separate mud room and very large sunroom. You will really appreciate the craftsmanship of all of the crown molding and custom-built cabinets and real hardwood floors. This home is located in the City of Goose Creek; however, it is officially in Berkeley County. You can sell the other 2 acres. You can build a single-family home on each acre. You can have horses. Or you can enjoy your privacy on all 3 acres. A lot of opportunity with this property.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Take a video tour: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https://youtu.be/NfUI1a5X1wM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5181" y="1239740"/>
            <a:ext cx="3257929" cy="21691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628144" y="6822332"/>
            <a:ext cx="2067739" cy="13716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657601" y="1239740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211 Elrod Drive 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Elrod Estates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Goose Creek, SC 29445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MLS# 23019982 ~ $625,000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5900" y="8387654"/>
            <a:ext cx="6887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Flat Rate Real Estate </a:t>
            </a:r>
          </a:p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1150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Hungryneck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Blvd | Ste C314</a:t>
            </a:r>
          </a:p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Mt. Pleasant, SC 29464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41598" y="124891"/>
            <a:ext cx="34450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Acres PLUS</a:t>
            </a:r>
          </a:p>
          <a:p>
            <a:pPr algn="r"/>
            <a:r>
              <a:rPr lang="en-US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2,450SF Brick Home</a:t>
            </a:r>
            <a:endParaRPr lang="en-US" i="1" dirty="0">
              <a:solidFill>
                <a:srgbClr val="C921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8318" y="94113"/>
            <a:ext cx="33535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Don C. Mason, CIAS, CNE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(843) 364-9090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nibsc@aol.com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961107" y="6822332"/>
            <a:ext cx="2067739" cy="13716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45B179-F5A4-4432-9FC7-0A91B7A1FE27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5181" y="3662155"/>
            <a:ext cx="1527048" cy="101294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8083D36-AFF2-4A6C-96BD-D450FB179D3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773582" y="2507742"/>
            <a:ext cx="3255264" cy="216735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2F83B0C-7505-3D72-2378-0F094932791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27911" y="3662155"/>
            <a:ext cx="1527048" cy="101294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C0DD2C5-DDEB-46A5-1A43-61A0A4E2213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95181" y="6822332"/>
            <a:ext cx="2067739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26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204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31</cp:revision>
  <dcterms:created xsi:type="dcterms:W3CDTF">2015-08-21T15:09:03Z</dcterms:created>
  <dcterms:modified xsi:type="dcterms:W3CDTF">2023-09-19T18:19:24Z</dcterms:modified>
</cp:coreProperties>
</file>