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7/29/2025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7/29/2025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7/29/2025</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84966"/>
            <a:ext cx="7772400" cy="553234"/>
          </a:xfrm>
        </p:spPr>
        <p:txBody>
          <a:bodyPr anchor="ctr">
            <a:noAutofit/>
          </a:bodyPr>
          <a:lstStyle/>
          <a:p>
            <a:r>
              <a:rPr lang="en-US" sz="2900" b="1" dirty="0">
                <a:effectLst>
                  <a:outerShdw blurRad="50800" dist="38100" dir="5400000" algn="t" rotWithShape="0">
                    <a:prstClr val="black">
                      <a:alpha val="40000"/>
                    </a:prstClr>
                  </a:outerShdw>
                </a:effectLst>
              </a:rPr>
              <a:t>Where Modern Living Meets Southern Charm!</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p:blipFill>
        <p:spPr>
          <a:xfrm>
            <a:off x="164823" y="8478786"/>
            <a:ext cx="3428560" cy="1522451"/>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802421" y="9153116"/>
            <a:ext cx="1349159" cy="524284"/>
          </a:xfrm>
          <a:prstGeom prst="rect">
            <a:avLst/>
          </a:prstGeom>
        </p:spPr>
      </p:pic>
      <p:sp>
        <p:nvSpPr>
          <p:cNvPr id="7" name="Rectangle 6"/>
          <p:cNvSpPr/>
          <p:nvPr/>
        </p:nvSpPr>
        <p:spPr>
          <a:xfrm>
            <a:off x="5181600" y="9658290"/>
            <a:ext cx="2590800" cy="400110"/>
          </a:xfrm>
          <a:prstGeom prst="rect">
            <a:avLst/>
          </a:prstGeom>
        </p:spPr>
        <p:txBody>
          <a:bodyPr wrap="square">
            <a:spAutoFit/>
          </a:bodyPr>
          <a:lstStyle/>
          <a:p>
            <a:pPr algn="ctr"/>
            <a:r>
              <a:rPr lang="en-US" sz="1000" dirty="0">
                <a:solidFill>
                  <a:schemeClr val="accent5">
                    <a:lumMod val="50000"/>
                  </a:schemeClr>
                </a:solidFill>
              </a:rPr>
              <a:t>RE/MAX Southern Shores</a:t>
            </a:r>
          </a:p>
          <a:p>
            <a:pPr algn="ctr"/>
            <a:r>
              <a:rPr lang="en-US" sz="1000" dirty="0">
                <a:solidFill>
                  <a:schemeClr val="accent5">
                    <a:lumMod val="50000"/>
                  </a:schemeClr>
                </a:solidFill>
              </a:rPr>
              <a:t>9209 University Blvd, Charleston, SC 29406</a:t>
            </a:r>
          </a:p>
        </p:txBody>
      </p:sp>
      <p:sp>
        <p:nvSpPr>
          <p:cNvPr id="8" name="Rectangle 7"/>
          <p:cNvSpPr/>
          <p:nvPr/>
        </p:nvSpPr>
        <p:spPr>
          <a:xfrm>
            <a:off x="8991600" y="7337551"/>
            <a:ext cx="3390900" cy="1292662"/>
          </a:xfrm>
          <a:prstGeom prst="rect">
            <a:avLst/>
          </a:prstGeom>
        </p:spPr>
        <p:txBody>
          <a:bodyPr wrap="square">
            <a:spAutoFit/>
          </a:bodyPr>
          <a:lstStyle/>
          <a:p>
            <a:r>
              <a:rPr lang="en-US" sz="1800" b="1" dirty="0">
                <a:solidFill>
                  <a:schemeClr val="accent5">
                    <a:lumMod val="50000"/>
                  </a:schemeClr>
                </a:solidFill>
              </a:rPr>
              <a:t>William R Everett, Jr</a:t>
            </a:r>
          </a:p>
          <a:p>
            <a:endParaRPr lang="en-US" sz="1800" i="1" dirty="0">
              <a:solidFill>
                <a:schemeClr val="accent5">
                  <a:lumMod val="50000"/>
                </a:schemeClr>
              </a:solidFill>
            </a:endParaRPr>
          </a:p>
          <a:p>
            <a:r>
              <a:rPr lang="en-US" sz="1400" dirty="0">
                <a:solidFill>
                  <a:schemeClr val="accent5">
                    <a:lumMod val="50000"/>
                  </a:schemeClr>
                </a:solidFill>
              </a:rPr>
              <a:t>(843) 693-8539– C</a:t>
            </a:r>
            <a:br>
              <a:rPr lang="en-US" sz="1400" dirty="0">
                <a:solidFill>
                  <a:schemeClr val="accent5">
                    <a:lumMod val="50000"/>
                  </a:schemeClr>
                </a:solidFill>
              </a:rPr>
            </a:br>
            <a:r>
              <a:rPr lang="en-US" sz="1400" dirty="0">
                <a:solidFill>
                  <a:schemeClr val="accent5">
                    <a:lumMod val="50000"/>
                  </a:schemeClr>
                </a:solidFill>
              </a:rPr>
              <a:t>(843) 576-2701 – O</a:t>
            </a:r>
          </a:p>
          <a:p>
            <a:r>
              <a:rPr lang="en-US" sz="1400" dirty="0">
                <a:solidFill>
                  <a:schemeClr val="accent5">
                    <a:lumMod val="50000"/>
                  </a:schemeClr>
                </a:solidFill>
              </a:rPr>
              <a:t>bill@theeverettgroup.net</a:t>
            </a: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rcRect t="173" b="173"/>
          <a:stretch/>
        </p:blipFill>
        <p:spPr>
          <a:xfrm>
            <a:off x="265080" y="1061515"/>
            <a:ext cx="3697320" cy="2456333"/>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08379" y="1061516"/>
            <a:ext cx="3697320" cy="246361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rPr>
              <a:t>211 Recess Drive</a:t>
            </a:r>
          </a:p>
          <a:p>
            <a:pPr algn="r"/>
            <a:endParaRPr lang="en-US" sz="2800" dirty="0">
              <a:ln w="18415" cmpd="sng">
                <a:solidFill>
                  <a:srgbClr val="FFFFFF"/>
                </a:solidFill>
                <a:prstDash val="solid"/>
              </a:ln>
              <a:effectLst>
                <a:outerShdw blurRad="63500" dir="3600000" algn="tl" rotWithShape="0">
                  <a:srgbClr val="000000">
                    <a:alpha val="70000"/>
                  </a:srgbClr>
                </a:outerShdw>
              </a:effectLst>
            </a:endParaRPr>
          </a:p>
          <a:p>
            <a:pPr algn="r"/>
            <a:r>
              <a:rPr lang="en-US" sz="2000" dirty="0">
                <a:ln w="18415" cmpd="sng">
                  <a:solidFill>
                    <a:srgbClr val="FFFFFF"/>
                  </a:solidFill>
                  <a:prstDash val="solid"/>
                </a:ln>
                <a:effectLst>
                  <a:outerShdw blurRad="63500" dir="3600000" algn="tl" rotWithShape="0">
                    <a:srgbClr val="000000">
                      <a:alpha val="70000"/>
                    </a:srgbClr>
                  </a:outerShdw>
                </a:effectLst>
              </a:rPr>
              <a:t>Eagle Run</a:t>
            </a:r>
          </a:p>
          <a:p>
            <a:pPr algn="r"/>
            <a:r>
              <a:rPr lang="en-US" sz="2000" dirty="0">
                <a:ln w="18415" cmpd="sng">
                  <a:solidFill>
                    <a:srgbClr val="FFFFFF"/>
                  </a:solidFill>
                  <a:prstDash val="solid"/>
                </a:ln>
                <a:effectLst>
                  <a:outerShdw blurRad="63500" dir="3600000" algn="tl" rotWithShape="0">
                    <a:srgbClr val="000000">
                      <a:alpha val="70000"/>
                    </a:srgbClr>
                  </a:outerShdw>
                </a:effectLst>
              </a:rPr>
              <a:t>Ladson, SC 29456</a:t>
            </a:r>
          </a:p>
          <a:p>
            <a:pPr algn="r"/>
            <a:r>
              <a:rPr lang="en-US" sz="2000" dirty="0">
                <a:ln w="18415" cmpd="sng">
                  <a:solidFill>
                    <a:srgbClr val="FFFFFF"/>
                  </a:solidFill>
                  <a:prstDash val="solid"/>
                </a:ln>
                <a:effectLst>
                  <a:outerShdw blurRad="63500" dir="3600000" algn="tl" rotWithShape="0">
                    <a:srgbClr val="000000">
                      <a:alpha val="70000"/>
                    </a:srgbClr>
                  </a:outerShdw>
                </a:effectLst>
              </a:rPr>
              <a:t>MLS# 25020000</a:t>
            </a:r>
          </a:p>
          <a:p>
            <a:pPr algn="r"/>
            <a:r>
              <a:rPr lang="en-US" sz="2000" dirty="0">
                <a:ln w="18415" cmpd="sng">
                  <a:solidFill>
                    <a:srgbClr val="FFFFFF"/>
                  </a:solidFill>
                  <a:prstDash val="solid"/>
                </a:ln>
                <a:effectLst>
                  <a:outerShdw blurRad="63500" dir="3600000" algn="tl" rotWithShape="0">
                    <a:srgbClr val="000000">
                      <a:alpha val="70000"/>
                    </a:srgbClr>
                  </a:outerShdw>
                </a:effectLst>
              </a:rPr>
              <a:t>$363,500</a:t>
            </a: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rcRect t="173" b="173"/>
          <a:stretch/>
        </p:blipFill>
        <p:spPr>
          <a:xfrm>
            <a:off x="6136640" y="7848600"/>
            <a:ext cx="1371600" cy="911229"/>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t="173" b="173"/>
          <a:stretch/>
        </p:blipFill>
        <p:spPr>
          <a:xfrm>
            <a:off x="6136640" y="5794882"/>
            <a:ext cx="1371600" cy="911229"/>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l="452" r="452"/>
          <a:stretch/>
        </p:blipFill>
        <p:spPr>
          <a:xfrm>
            <a:off x="6142844" y="3741163"/>
            <a:ext cx="1359191" cy="914400"/>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rcRect t="173" b="173"/>
          <a:stretch/>
        </p:blipFill>
        <p:spPr>
          <a:xfrm>
            <a:off x="6136640" y="4769608"/>
            <a:ext cx="1371600" cy="911229"/>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3" y="3642360"/>
            <a:ext cx="5904077" cy="4339606"/>
          </a:xfrm>
        </p:spPr>
        <p:txBody>
          <a:bodyPr anchor="ctr">
            <a:noAutofit/>
          </a:bodyPr>
          <a:lstStyle/>
          <a:p>
            <a:pPr algn="l"/>
            <a:r>
              <a:rPr lang="en-US" sz="1000" dirty="0">
                <a:solidFill>
                  <a:srgbClr val="000000"/>
                </a:solidFill>
              </a:rPr>
              <a:t>WELCOME HOME! Prime LOCATION, beautiful home, and Modern Charm. 211 Recess Dr. is the One You've Been Waiting For. Welcome to this beautifully updated 4-bedroom, 2.5-bath home that effortlessly blends modern style, everyday comfort, and unbeatable convenience. Tucked away in the desirable Reserve at Eagle Run, this move-in-ready gem offers the convenience and comfort of the home you've been waiting for! From the moment you pull into the driveway, this home makes a statement. Think: a welcoming front porch that sets the tone for what's inside. Bright, Natural Light throughout and contemporary updates, truly make this an amazing opportunity for any buyer! Step through the front door and into a light-filled, open-concept living space designed for connection and comfort. </a:t>
            </a:r>
          </a:p>
          <a:p>
            <a:pPr algn="l"/>
            <a:r>
              <a:rPr lang="en-US" sz="1000" dirty="0">
                <a:solidFill>
                  <a:srgbClr val="000000"/>
                </a:solidFill>
              </a:rPr>
              <a:t>The living room flows seamlessly into the chef-style kitchen, featuring: </a:t>
            </a:r>
            <a:br>
              <a:rPr lang="en-US" sz="1000" dirty="0">
                <a:solidFill>
                  <a:srgbClr val="000000"/>
                </a:solidFill>
              </a:rPr>
            </a:br>
            <a:r>
              <a:rPr lang="en-US" sz="1000" dirty="0">
                <a:solidFill>
                  <a:srgbClr val="000000"/>
                </a:solidFill>
              </a:rPr>
              <a:t>Granite countertops | Modern appliances | Spacious eat-in dining area | Ample pantry and sleek cabinetry</a:t>
            </a:r>
          </a:p>
          <a:p>
            <a:pPr algn="l"/>
            <a:r>
              <a:rPr lang="en-US" sz="1000" dirty="0">
                <a:solidFill>
                  <a:srgbClr val="000000"/>
                </a:solidFill>
              </a:rPr>
              <a:t>Perfect for entertaining or easy family dinners, this space is as functional as it is beautiful.</a:t>
            </a:r>
          </a:p>
          <a:p>
            <a:pPr algn="l"/>
            <a:r>
              <a:rPr lang="en-US" sz="1000" dirty="0">
                <a:solidFill>
                  <a:srgbClr val="000000"/>
                </a:solidFill>
              </a:rPr>
              <a:t>Upstairs, the primary suite feels like your personal sanctuary  complete with a spa-inspired </a:t>
            </a:r>
            <a:r>
              <a:rPr lang="en-US" sz="1000" dirty="0" err="1">
                <a:solidFill>
                  <a:srgbClr val="000000"/>
                </a:solidFill>
              </a:rPr>
              <a:t>en</a:t>
            </a:r>
            <a:r>
              <a:rPr lang="en-US" sz="1000" dirty="0">
                <a:solidFill>
                  <a:srgbClr val="000000"/>
                </a:solidFill>
              </a:rPr>
              <a:t> suite featuring a soaking tub, dual vanities, and a separate shower. Three additional bedrooms and a second full bath provide space to grow, host, or create your perfect home office.</a:t>
            </a:r>
          </a:p>
          <a:p>
            <a:pPr algn="l"/>
            <a:r>
              <a:rPr lang="en-US" sz="1000" u="sng" dirty="0">
                <a:solidFill>
                  <a:srgbClr val="000000"/>
                </a:solidFill>
              </a:rPr>
              <a:t>Bonus features you'll love:</a:t>
            </a:r>
          </a:p>
          <a:p>
            <a:pPr marL="171450" indent="-171450" algn="l">
              <a:buFont typeface="Arial" panose="020B0604020202020204" pitchFamily="34" charset="0"/>
              <a:buChar char="•"/>
            </a:pPr>
            <a:r>
              <a:rPr lang="en-US" sz="1000" dirty="0">
                <a:solidFill>
                  <a:srgbClr val="000000"/>
                </a:solidFill>
              </a:rPr>
              <a:t>2-car garage</a:t>
            </a:r>
          </a:p>
          <a:p>
            <a:pPr marL="171450" indent="-171450" algn="l">
              <a:buFont typeface="Arial" panose="020B0604020202020204" pitchFamily="34" charset="0"/>
              <a:buChar char="•"/>
            </a:pPr>
            <a:r>
              <a:rPr lang="en-US" sz="1000" dirty="0">
                <a:solidFill>
                  <a:srgbClr val="000000"/>
                </a:solidFill>
              </a:rPr>
              <a:t>Laundry room with storage</a:t>
            </a:r>
          </a:p>
          <a:p>
            <a:pPr marL="171450" indent="-171450" algn="l">
              <a:buFont typeface="Arial" panose="020B0604020202020204" pitchFamily="34" charset="0"/>
              <a:buChar char="•"/>
            </a:pPr>
            <a:r>
              <a:rPr lang="en-US" sz="1000" dirty="0">
                <a:solidFill>
                  <a:srgbClr val="000000"/>
                </a:solidFill>
              </a:rPr>
              <a:t>Energy-efficient systems</a:t>
            </a:r>
          </a:p>
          <a:p>
            <a:pPr marL="171450" indent="-171450" algn="l">
              <a:buFont typeface="Arial" panose="020B0604020202020204" pitchFamily="34" charset="0"/>
              <a:buChar char="•"/>
            </a:pPr>
            <a:r>
              <a:rPr lang="en-US" sz="1000" dirty="0">
                <a:solidFill>
                  <a:srgbClr val="000000"/>
                </a:solidFill>
              </a:rPr>
              <a:t>All new paint through out as well as, upper level bedrooms have new flooring</a:t>
            </a:r>
          </a:p>
          <a:p>
            <a:pPr marL="171450" indent="-171450" algn="l">
              <a:buFont typeface="Arial" panose="020B0604020202020204" pitchFamily="34" charset="0"/>
              <a:buChar char="•"/>
            </a:pPr>
            <a:r>
              <a:rPr lang="en-US" sz="1000" dirty="0">
                <a:solidFill>
                  <a:srgbClr val="000000"/>
                </a:solidFill>
              </a:rPr>
              <a:t>Located in the award-winning Dorchester II School District</a:t>
            </a:r>
          </a:p>
          <a:p>
            <a:pPr marL="171450" indent="-171450" algn="l">
              <a:buFont typeface="Arial" panose="020B0604020202020204" pitchFamily="34" charset="0"/>
              <a:buChar char="•"/>
            </a:pPr>
            <a:r>
              <a:rPr lang="en-US" sz="1000" dirty="0">
                <a:solidFill>
                  <a:srgbClr val="000000"/>
                </a:solidFill>
              </a:rPr>
              <a:t>Minutes from Boeing, Joint Base Charleston, shopping, dining, and historic Summerville, 211 Recess Dr. offers the perfect mix of peaceful living and everyday accessibility.</a:t>
            </a:r>
          </a:p>
          <a:p>
            <a:pPr algn="l"/>
            <a:endParaRPr lang="en-US" sz="1000" b="1" i="1" dirty="0">
              <a:solidFill>
                <a:srgbClr val="000000"/>
              </a:solidFill>
            </a:endParaRPr>
          </a:p>
          <a:p>
            <a:pPr algn="l"/>
            <a:r>
              <a:rPr lang="en-US" sz="1000" b="1" i="1" dirty="0">
                <a:solidFill>
                  <a:srgbClr val="000000"/>
                </a:solidFill>
              </a:rPr>
              <a:t>This isn't just a house - it's home.</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rcRect l="278" r="278"/>
          <a:stretch/>
        </p:blipFill>
        <p:spPr>
          <a:xfrm>
            <a:off x="6139497" y="6820156"/>
            <a:ext cx="1363980" cy="914400"/>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297</TotalTime>
  <Words>386</Words>
  <Application>Microsoft Office PowerPoint</Application>
  <PresentationFormat>Custom</PresentationFormat>
  <Paragraphs>30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Candara</vt:lpstr>
      <vt:lpstr>Symbol</vt:lpstr>
      <vt:lpstr>Waveform</vt:lpstr>
      <vt:lpstr>Where Modern Living Meets Southern Charm!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58</cp:revision>
  <dcterms:created xsi:type="dcterms:W3CDTF">2006-08-16T00:00:00Z</dcterms:created>
  <dcterms:modified xsi:type="dcterms:W3CDTF">2025-07-29T18:51:20Z</dcterms:modified>
</cp:coreProperties>
</file>